
<file path=[Content_Types].xml><?xml version="1.0" encoding="utf-8"?>
<Types xmlns="http://schemas.openxmlformats.org/package/2006/content-types">
  <Default Extension="gif" ContentType="image/gif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261" r:id="rId2"/>
    <p:sldId id="257" r:id="rId3"/>
    <p:sldId id="265" r:id="rId4"/>
    <p:sldId id="270" r:id="rId5"/>
    <p:sldId id="271" r:id="rId6"/>
    <p:sldId id="272" r:id="rId7"/>
    <p:sldId id="269" r:id="rId8"/>
    <p:sldId id="275" r:id="rId9"/>
    <p:sldId id="273" r:id="rId10"/>
    <p:sldId id="274" r:id="rId11"/>
    <p:sldId id="278" r:id="rId12"/>
    <p:sldId id="279" r:id="rId13"/>
    <p:sldId id="280" r:id="rId14"/>
    <p:sldId id="281" r:id="rId15"/>
  </p:sldIdLst>
  <p:sldSz cx="12192000" cy="6858000"/>
  <p:notesSz cx="6858000" cy="9144000"/>
  <p:defaultTextStyle>
    <a:defPPr rtl="0"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BC89EF96-8CEA-46FF-86C4-4CE0E760980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6" autoAdjust="0"/>
    <p:restoredTop sz="94706" autoAdjust="0"/>
  </p:normalViewPr>
  <p:slideViewPr>
    <p:cSldViewPr snapToGrid="0">
      <p:cViewPr>
        <p:scale>
          <a:sx n="140" d="100"/>
          <a:sy n="140" d="100"/>
        </p:scale>
        <p:origin x="2213" y="1368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0" d="100"/>
          <a:sy n="90" d="100"/>
        </p:scale>
        <p:origin x="377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główek — symbol zastępczy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 dirty="0"/>
          </a:p>
        </p:txBody>
      </p:sp>
      <p:sp>
        <p:nvSpPr>
          <p:cNvPr id="3" name="Data — symbol zastępczy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11F6B162-B019-4558-B36F-3F7010E42FDF}" type="datetime1">
              <a:rPr lang="en-US" smtClean="0"/>
              <a:t>18.01.2020</a:t>
            </a:fld>
            <a:endParaRPr lang="en-US" dirty="0"/>
          </a:p>
        </p:txBody>
      </p:sp>
      <p:sp>
        <p:nvSpPr>
          <p:cNvPr id="4" name="Stopka — symbol zastępczy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 dirty="0"/>
          </a:p>
        </p:txBody>
      </p:sp>
      <p:sp>
        <p:nvSpPr>
          <p:cNvPr id="5" name="Numer slajdu — symbol zastępczy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1604A0D4-B89B-4ADD-AF9E-38636B40EE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73891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główek — symbol zastępczy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 noProof="0" dirty="0"/>
          </a:p>
        </p:txBody>
      </p:sp>
      <p:sp>
        <p:nvSpPr>
          <p:cNvPr id="3" name="Data — symbol zastępcz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FD5293-0EA9-4B42-A238-C80836CA7D9E}" type="datetime1">
              <a:rPr lang="en-US" smtClean="0"/>
              <a:pPr/>
              <a:t>18.01.2020</a:t>
            </a:fld>
            <a:endParaRPr lang="en-US" dirty="0"/>
          </a:p>
        </p:txBody>
      </p:sp>
      <p:sp>
        <p:nvSpPr>
          <p:cNvPr id="4" name="Obraz slajdu — symbol zastępczy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l-PL" noProof="0"/>
          </a:p>
        </p:txBody>
      </p:sp>
      <p:sp>
        <p:nvSpPr>
          <p:cNvPr id="5" name="Notatki — symbol zastępcz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n-US" noProof="0" dirty="0" err="1"/>
              <a:t>Edytuj</a:t>
            </a:r>
            <a:r>
              <a:rPr lang="en-US" noProof="0" dirty="0"/>
              <a:t> style </a:t>
            </a:r>
            <a:r>
              <a:rPr lang="en-US" noProof="0" dirty="0" err="1"/>
              <a:t>wzorca</a:t>
            </a:r>
            <a:r>
              <a:rPr lang="en-US" noProof="0" dirty="0"/>
              <a:t> </a:t>
            </a:r>
            <a:r>
              <a:rPr lang="en-US" noProof="0" dirty="0" err="1"/>
              <a:t>tekstu</a:t>
            </a:r>
            <a:endParaRPr lang="en-US" noProof="0" dirty="0"/>
          </a:p>
          <a:p>
            <a:pPr lvl="1" rtl="0"/>
            <a:r>
              <a:rPr lang="en-US" noProof="0" dirty="0" err="1"/>
              <a:t>Drugi</a:t>
            </a:r>
            <a:r>
              <a:rPr lang="en-US" noProof="0" dirty="0"/>
              <a:t> </a:t>
            </a:r>
            <a:r>
              <a:rPr lang="en-US" noProof="0" dirty="0" err="1"/>
              <a:t>poziom</a:t>
            </a:r>
            <a:endParaRPr lang="en-US" noProof="0" dirty="0"/>
          </a:p>
          <a:p>
            <a:pPr lvl="2" rtl="0"/>
            <a:r>
              <a:rPr lang="en-US" noProof="0" dirty="0" err="1"/>
              <a:t>Trzeci</a:t>
            </a:r>
            <a:r>
              <a:rPr lang="en-US" noProof="0" dirty="0"/>
              <a:t> </a:t>
            </a:r>
            <a:r>
              <a:rPr lang="en-US" noProof="0" dirty="0" err="1"/>
              <a:t>poziom</a:t>
            </a:r>
            <a:endParaRPr lang="en-US" noProof="0" dirty="0"/>
          </a:p>
          <a:p>
            <a:pPr lvl="3" rtl="0"/>
            <a:r>
              <a:rPr lang="en-US" noProof="0" dirty="0" err="1"/>
              <a:t>Czwarty</a:t>
            </a:r>
            <a:r>
              <a:rPr lang="en-US" noProof="0" dirty="0"/>
              <a:t> </a:t>
            </a:r>
            <a:r>
              <a:rPr lang="en-US" noProof="0" dirty="0" err="1"/>
              <a:t>poziom</a:t>
            </a:r>
            <a:endParaRPr lang="en-US" noProof="0" dirty="0"/>
          </a:p>
          <a:p>
            <a:pPr lvl="4" rtl="0"/>
            <a:r>
              <a:rPr lang="en-US" noProof="0" dirty="0" err="1"/>
              <a:t>Piąty</a:t>
            </a:r>
            <a:r>
              <a:rPr lang="en-US" noProof="0" dirty="0"/>
              <a:t> </a:t>
            </a:r>
            <a:r>
              <a:rPr lang="en-US" noProof="0" dirty="0" err="1"/>
              <a:t>poziom</a:t>
            </a:r>
            <a:endParaRPr lang="en-US" noProof="0" dirty="0"/>
          </a:p>
        </p:txBody>
      </p:sp>
      <p:sp>
        <p:nvSpPr>
          <p:cNvPr id="6" name="Stopka — symbol zastępczy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 noProof="0" dirty="0"/>
          </a:p>
        </p:txBody>
      </p:sp>
      <p:sp>
        <p:nvSpPr>
          <p:cNvPr id="7" name="Numer slajdu — symbol zastępczy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2869989-EB00-4EE7-BCB5-25BDC5BB29F8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936361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pl-PL" smtClean="0"/>
              <a:t>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5940225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l-PL"/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2869989-EB00-4EE7-BCB5-25BDC5BB29F8}" type="slidenum">
              <a:rPr lang="pl-PL" smtClean="0"/>
              <a:t>10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7604797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pl-PL" smtClean="0"/>
              <a:t>11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3729464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pl-PL" smtClean="0"/>
              <a:t>12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5932780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pl-PL" smtClean="0"/>
              <a:t>13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5878428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pl-PL" smtClean="0"/>
              <a:t>14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3029119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l-PL"/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2869989-EB00-4EE7-BCB5-25BDC5BB29F8}" type="slidenum">
              <a:rPr lang="pl-PL" smtClean="0"/>
              <a:t>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9803039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pl-PL" smtClean="0"/>
              <a:t>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0227181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l-PL"/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2869989-EB00-4EE7-BCB5-25BDC5BB29F8}" type="slidenum">
              <a:rPr lang="pl-PL" smtClean="0"/>
              <a:t>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9695822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l-PL"/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2869989-EB00-4EE7-BCB5-25BDC5BB29F8}" type="slidenum">
              <a:rPr lang="pl-PL" smtClean="0"/>
              <a:t>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0087110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pl-PL" smtClean="0"/>
              <a:t>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3567754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pl-PL" smtClean="0"/>
              <a:t>7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0427524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pl-PL" smtClean="0"/>
              <a:t>8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9770180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l-PL"/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2869989-EB00-4EE7-BCB5-25BDC5BB29F8}" type="slidenum">
              <a:rPr lang="pl-PL" smtClean="0"/>
              <a:t>9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5364210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a 4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6" name="Łącznik prosty 5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Łącznik prosty 6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Łącznik prosty 8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Łącznik prosty 9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Łącznik prosty 10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Łącznik prosty 11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Łącznik prosty 12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Łącznik prosty 13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Łącznik prosty 14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Łącznik prosty 15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Łącznik prosty 16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Łącznik prosty 17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Łącznik prosty 18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Łącznik prosty 19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Łącznik prosty 20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Łącznik prosty 21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" name="Grupa 22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1" name="Łącznik prosty 40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Łącznik prosty 41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Łącznik prosty 42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Łącznik prosty 43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Łącznik prosty 44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6" name="Grupa 45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2" name="Łącznik prosty 51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Łącznik prosty 52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Łącznik prosty 53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Łącznik prosty 54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Łącznik prosty 55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7" name="Łącznik prosty 46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Łącznik prosty 47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Łącznik prosty 48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Łącznik prosty 49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Łącznik prosty 50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Grupa 23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5" name="Łącznik prosty 24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Łącznik prosty 25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Łącznik prosty 26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Łącznik prosty 27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Łącznik prosty 28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0" name="Grupa 29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6" name="Łącznik prosty 35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Łącznik prosty 36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Łącznik prosty 37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Łącznik prosty 38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Łącznik prosty 39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1" name="Łącznik prosty 30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Łącznik prosty 31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Łącznik prosty 32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Łącznik prosty 33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Łącznik prosty 34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ytuł 1"/>
          <p:cNvSpPr>
            <a:spLocks noGrp="1"/>
          </p:cNvSpPr>
          <p:nvPr>
            <p:ph type="ctrTitle" hasCustomPrompt="1"/>
          </p:nvPr>
        </p:nvSpPr>
        <p:spPr>
          <a:xfrm>
            <a:off x="1293845" y="1909346"/>
            <a:ext cx="9604310" cy="3383280"/>
          </a:xfrm>
        </p:spPr>
        <p:txBody>
          <a:bodyPr rtlCol="0" anchor="b">
            <a:normAutofit/>
          </a:bodyPr>
          <a:lstStyle>
            <a:lvl1pPr algn="l">
              <a:lnSpc>
                <a:spcPct val="76000"/>
              </a:lnSpc>
              <a:defRPr sz="8000" cap="none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en-US" noProof="0" dirty="0" err="1"/>
              <a:t>Kliknij</a:t>
            </a:r>
            <a:r>
              <a:rPr lang="en-US" noProof="0" dirty="0"/>
              <a:t>, aby </a:t>
            </a:r>
            <a:r>
              <a:rPr lang="en-US" noProof="0" dirty="0" err="1"/>
              <a:t>edytować</a:t>
            </a:r>
            <a:r>
              <a:rPr lang="en-US" noProof="0" dirty="0"/>
              <a:t> </a:t>
            </a:r>
            <a:r>
              <a:rPr lang="en-US" noProof="0" dirty="0" err="1"/>
              <a:t>styl</a:t>
            </a:r>
            <a:r>
              <a:rPr lang="en-US" noProof="0" dirty="0"/>
              <a:t> </a:t>
            </a:r>
            <a:r>
              <a:rPr lang="en-US" noProof="0" dirty="0" err="1"/>
              <a:t>wzorca</a:t>
            </a:r>
            <a:r>
              <a:rPr lang="en-US" noProof="0" dirty="0"/>
              <a:t> </a:t>
            </a:r>
            <a:r>
              <a:rPr lang="en-US" noProof="0" dirty="0" err="1"/>
              <a:t>tytułu</a:t>
            </a:r>
            <a:endParaRPr lang="en-US" noProof="0" dirty="0"/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>
          <a:xfrm>
            <a:off x="1293845" y="5432564"/>
            <a:ext cx="9604310" cy="457200"/>
          </a:xfrm>
        </p:spPr>
        <p:txBody>
          <a:bodyPr rtlCol="0">
            <a:normAutofit/>
          </a:bodyPr>
          <a:lstStyle>
            <a:lvl1pPr marL="0" indent="0" algn="l">
              <a:spcBef>
                <a:spcPts val="0"/>
              </a:spcBef>
              <a:buNone/>
              <a:defRPr sz="20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n-US" noProof="0" dirty="0" err="1"/>
              <a:t>Kliknij</a:t>
            </a:r>
            <a:r>
              <a:rPr lang="en-US" noProof="0" dirty="0"/>
              <a:t>, aby </a:t>
            </a:r>
            <a:r>
              <a:rPr lang="en-US" noProof="0" dirty="0" err="1"/>
              <a:t>edytować</a:t>
            </a:r>
            <a:r>
              <a:rPr lang="en-US" noProof="0" dirty="0"/>
              <a:t> </a:t>
            </a:r>
            <a:r>
              <a:rPr lang="en-US" noProof="0" dirty="0" err="1"/>
              <a:t>styl</a:t>
            </a:r>
            <a:r>
              <a:rPr lang="en-US" noProof="0" dirty="0"/>
              <a:t> </a:t>
            </a:r>
            <a:r>
              <a:rPr lang="en-US" noProof="0" dirty="0" err="1"/>
              <a:t>wzorca</a:t>
            </a:r>
            <a:r>
              <a:rPr lang="en-US" noProof="0" dirty="0"/>
              <a:t> </a:t>
            </a:r>
            <a:r>
              <a:rPr lang="en-US" noProof="0" dirty="0" err="1"/>
              <a:t>podtytułu</a:t>
            </a:r>
            <a:endParaRPr lang="en-US" noProof="0" dirty="0"/>
          </a:p>
        </p:txBody>
      </p:sp>
      <p:cxnSp>
        <p:nvCxnSpPr>
          <p:cNvPr id="58" name="Łącznik prosty 57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en-US" noProof="0" dirty="0" err="1"/>
              <a:t>Kliknij</a:t>
            </a:r>
            <a:r>
              <a:rPr lang="en-US" noProof="0" dirty="0"/>
              <a:t>, aby </a:t>
            </a:r>
            <a:r>
              <a:rPr lang="en-US" noProof="0" dirty="0" err="1"/>
              <a:t>edytować</a:t>
            </a:r>
            <a:r>
              <a:rPr lang="en-US" noProof="0" dirty="0"/>
              <a:t> </a:t>
            </a:r>
            <a:r>
              <a:rPr lang="en-US" noProof="0" dirty="0" err="1"/>
              <a:t>styl</a:t>
            </a:r>
            <a:r>
              <a:rPr lang="en-US" noProof="0" dirty="0"/>
              <a:t> </a:t>
            </a:r>
            <a:r>
              <a:rPr lang="en-US" noProof="0" dirty="0" err="1"/>
              <a:t>wzorca</a:t>
            </a:r>
            <a:r>
              <a:rPr lang="en-US" noProof="0" dirty="0"/>
              <a:t> </a:t>
            </a:r>
            <a:r>
              <a:rPr lang="en-US" noProof="0" dirty="0" err="1"/>
              <a:t>tytułu</a:t>
            </a:r>
            <a:endParaRPr lang="en-US" noProof="0" dirty="0"/>
          </a:p>
        </p:txBody>
      </p:sp>
      <p:sp>
        <p:nvSpPr>
          <p:cNvPr id="3" name="Tekst pionowy — symbol zastępczy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>
            <a:lvl1pPr rtl="0">
              <a:defRPr/>
            </a:lvl1pPr>
          </a:lstStyle>
          <a:p>
            <a:pPr lvl="0" rtl="0"/>
            <a:r>
              <a:rPr lang="en-US" noProof="0" dirty="0" err="1"/>
              <a:t>Kliknij</a:t>
            </a:r>
            <a:r>
              <a:rPr lang="en-US" noProof="0" dirty="0"/>
              <a:t>, aby </a:t>
            </a:r>
            <a:r>
              <a:rPr lang="en-US" noProof="0" dirty="0" err="1"/>
              <a:t>edytować</a:t>
            </a:r>
            <a:r>
              <a:rPr lang="en-US" noProof="0" dirty="0"/>
              <a:t> style </a:t>
            </a:r>
            <a:r>
              <a:rPr lang="en-US" noProof="0" dirty="0" err="1"/>
              <a:t>wzorca</a:t>
            </a:r>
            <a:r>
              <a:rPr lang="en-US" noProof="0" dirty="0"/>
              <a:t> </a:t>
            </a:r>
            <a:r>
              <a:rPr lang="en-US" noProof="0" dirty="0" err="1"/>
              <a:t>tekstu</a:t>
            </a:r>
            <a:endParaRPr lang="en-US" noProof="0" dirty="0"/>
          </a:p>
          <a:p>
            <a:pPr lvl="1" rtl="0"/>
            <a:r>
              <a:rPr lang="en-US" noProof="0" dirty="0" err="1"/>
              <a:t>Drugi</a:t>
            </a:r>
            <a:r>
              <a:rPr lang="en-US" noProof="0" dirty="0"/>
              <a:t> </a:t>
            </a:r>
            <a:r>
              <a:rPr lang="en-US" noProof="0" dirty="0" err="1"/>
              <a:t>poziom</a:t>
            </a:r>
            <a:endParaRPr lang="en-US" noProof="0" dirty="0"/>
          </a:p>
          <a:p>
            <a:pPr lvl="2" rtl="0"/>
            <a:r>
              <a:rPr lang="en-US" noProof="0" dirty="0" err="1"/>
              <a:t>Trzeci</a:t>
            </a:r>
            <a:r>
              <a:rPr lang="en-US" noProof="0" dirty="0"/>
              <a:t> </a:t>
            </a:r>
            <a:r>
              <a:rPr lang="en-US" noProof="0" dirty="0" err="1"/>
              <a:t>poziom</a:t>
            </a:r>
            <a:endParaRPr lang="en-US" noProof="0" dirty="0"/>
          </a:p>
          <a:p>
            <a:pPr lvl="3" rtl="0"/>
            <a:r>
              <a:rPr lang="en-US" noProof="0" dirty="0" err="1"/>
              <a:t>Czwarty</a:t>
            </a:r>
            <a:r>
              <a:rPr lang="en-US" noProof="0" dirty="0"/>
              <a:t> </a:t>
            </a:r>
            <a:r>
              <a:rPr lang="en-US" noProof="0" dirty="0" err="1"/>
              <a:t>poziom</a:t>
            </a:r>
            <a:endParaRPr lang="en-US" noProof="0" dirty="0"/>
          </a:p>
          <a:p>
            <a:pPr lvl="4" rtl="0"/>
            <a:r>
              <a:rPr lang="en-US" noProof="0" dirty="0" err="1"/>
              <a:t>Piąty</a:t>
            </a:r>
            <a:r>
              <a:rPr lang="en-US" noProof="0" dirty="0"/>
              <a:t> </a:t>
            </a:r>
            <a:r>
              <a:rPr lang="en-US" noProof="0" dirty="0" err="1"/>
              <a:t>poziom</a:t>
            </a:r>
            <a:endParaRPr lang="en-US" noProof="0" dirty="0"/>
          </a:p>
        </p:txBody>
      </p:sp>
      <p:sp>
        <p:nvSpPr>
          <p:cNvPr id="5" name="Stopka — symbol zastępczy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noProof="0" dirty="0" err="1"/>
              <a:t>Dodaj</a:t>
            </a:r>
            <a:r>
              <a:rPr lang="en-US" noProof="0" dirty="0"/>
              <a:t> </a:t>
            </a:r>
            <a:r>
              <a:rPr lang="en-US" noProof="0" dirty="0" err="1"/>
              <a:t>stopkę</a:t>
            </a:r>
            <a:endParaRPr lang="en-US" noProof="0" dirty="0"/>
          </a:p>
        </p:txBody>
      </p:sp>
      <p:sp>
        <p:nvSpPr>
          <p:cNvPr id="4" name="Data — symbol zastępczy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70E306AB-97F8-4E2E-BF87-8C3481B5FBD8}" type="datetime1">
              <a:rPr lang="en-US" smtClean="0"/>
              <a:pPr/>
              <a:t>18.01.2020</a:t>
            </a:fld>
            <a:endParaRPr lang="en-US" dirty="0"/>
          </a:p>
        </p:txBody>
      </p:sp>
      <p:sp>
        <p:nvSpPr>
          <p:cNvPr id="6" name="Numer slajdu — symbol zastępczy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/>
          <p:cNvSpPr>
            <a:spLocks noGrp="1"/>
          </p:cNvSpPr>
          <p:nvPr>
            <p:ph type="title" orient="vert" hasCustomPrompt="1"/>
          </p:nvPr>
        </p:nvSpPr>
        <p:spPr>
          <a:xfrm>
            <a:off x="9209314" y="489856"/>
            <a:ext cx="1687286" cy="5301343"/>
          </a:xfrm>
        </p:spPr>
        <p:txBody>
          <a:bodyPr vert="eaVert" rtlCol="0"/>
          <a:lstStyle/>
          <a:p>
            <a:pPr rtl="0"/>
            <a:r>
              <a:rPr lang="en-US" noProof="0" dirty="0" err="1"/>
              <a:t>Kliknij</a:t>
            </a:r>
            <a:r>
              <a:rPr lang="en-US" noProof="0" dirty="0"/>
              <a:t>, aby </a:t>
            </a:r>
            <a:r>
              <a:rPr lang="en-US" noProof="0" dirty="0" err="1"/>
              <a:t>edytować</a:t>
            </a:r>
            <a:r>
              <a:rPr lang="en-US" noProof="0" dirty="0"/>
              <a:t> </a:t>
            </a:r>
            <a:r>
              <a:rPr lang="en-US" noProof="0" dirty="0" err="1"/>
              <a:t>styl</a:t>
            </a:r>
            <a:r>
              <a:rPr lang="en-US" noProof="0" dirty="0"/>
              <a:t> </a:t>
            </a:r>
            <a:r>
              <a:rPr lang="en-US" noProof="0" dirty="0" err="1"/>
              <a:t>wzorca</a:t>
            </a:r>
            <a:r>
              <a:rPr lang="en-US" noProof="0" dirty="0"/>
              <a:t> </a:t>
            </a:r>
            <a:r>
              <a:rPr lang="en-US" noProof="0" dirty="0" err="1"/>
              <a:t>tytułu</a:t>
            </a:r>
            <a:endParaRPr lang="en-US" noProof="0" dirty="0"/>
          </a:p>
        </p:txBody>
      </p:sp>
      <p:sp>
        <p:nvSpPr>
          <p:cNvPr id="3" name="Tekst pionowy — symbol zastępczy 2"/>
          <p:cNvSpPr>
            <a:spLocks noGrp="1"/>
          </p:cNvSpPr>
          <p:nvPr>
            <p:ph type="body" orient="vert" idx="1"/>
          </p:nvPr>
        </p:nvSpPr>
        <p:spPr>
          <a:xfrm>
            <a:off x="1295399" y="489856"/>
            <a:ext cx="7587344" cy="5301343"/>
          </a:xfrm>
        </p:spPr>
        <p:txBody>
          <a:bodyPr vert="eaVert" rtlCol="0"/>
          <a:lstStyle>
            <a:lvl1pPr rtl="0">
              <a:defRPr/>
            </a:lvl1pPr>
          </a:lstStyle>
          <a:p>
            <a:pPr lvl="0" rtl="0"/>
            <a:r>
              <a:rPr lang="en-US" noProof="0" dirty="0" err="1"/>
              <a:t>Kliknij</a:t>
            </a:r>
            <a:r>
              <a:rPr lang="en-US" noProof="0" dirty="0"/>
              <a:t>, aby </a:t>
            </a:r>
            <a:r>
              <a:rPr lang="en-US" noProof="0" dirty="0" err="1"/>
              <a:t>edytować</a:t>
            </a:r>
            <a:r>
              <a:rPr lang="en-US" noProof="0" dirty="0"/>
              <a:t> style </a:t>
            </a:r>
            <a:r>
              <a:rPr lang="en-US" noProof="0" dirty="0" err="1"/>
              <a:t>wzorca</a:t>
            </a:r>
            <a:r>
              <a:rPr lang="en-US" noProof="0" dirty="0"/>
              <a:t> </a:t>
            </a:r>
            <a:r>
              <a:rPr lang="en-US" noProof="0" dirty="0" err="1"/>
              <a:t>tekstu</a:t>
            </a:r>
            <a:endParaRPr lang="en-US" noProof="0" dirty="0"/>
          </a:p>
          <a:p>
            <a:pPr lvl="1" rtl="0"/>
            <a:r>
              <a:rPr lang="en-US" noProof="0" dirty="0" err="1"/>
              <a:t>Drugi</a:t>
            </a:r>
            <a:r>
              <a:rPr lang="en-US" noProof="0" dirty="0"/>
              <a:t> </a:t>
            </a:r>
            <a:r>
              <a:rPr lang="en-US" noProof="0" dirty="0" err="1"/>
              <a:t>poziom</a:t>
            </a:r>
            <a:endParaRPr lang="en-US" noProof="0" dirty="0"/>
          </a:p>
          <a:p>
            <a:pPr lvl="2" rtl="0"/>
            <a:r>
              <a:rPr lang="en-US" noProof="0" dirty="0" err="1"/>
              <a:t>Trzeci</a:t>
            </a:r>
            <a:r>
              <a:rPr lang="en-US" noProof="0" dirty="0"/>
              <a:t> </a:t>
            </a:r>
            <a:r>
              <a:rPr lang="en-US" noProof="0" dirty="0" err="1"/>
              <a:t>poziom</a:t>
            </a:r>
            <a:endParaRPr lang="en-US" noProof="0" dirty="0"/>
          </a:p>
          <a:p>
            <a:pPr lvl="3" rtl="0"/>
            <a:r>
              <a:rPr lang="en-US" noProof="0" dirty="0" err="1"/>
              <a:t>Czwarty</a:t>
            </a:r>
            <a:r>
              <a:rPr lang="en-US" noProof="0" dirty="0"/>
              <a:t> </a:t>
            </a:r>
            <a:r>
              <a:rPr lang="en-US" noProof="0" dirty="0" err="1"/>
              <a:t>poziom</a:t>
            </a:r>
            <a:endParaRPr lang="en-US" noProof="0" dirty="0"/>
          </a:p>
          <a:p>
            <a:pPr lvl="4" rtl="0"/>
            <a:r>
              <a:rPr lang="en-US" noProof="0" dirty="0" err="1"/>
              <a:t>Piąty</a:t>
            </a:r>
            <a:r>
              <a:rPr lang="en-US" noProof="0" dirty="0"/>
              <a:t> </a:t>
            </a:r>
            <a:r>
              <a:rPr lang="en-US" noProof="0" dirty="0" err="1"/>
              <a:t>poziom</a:t>
            </a:r>
            <a:endParaRPr lang="en-US" noProof="0" dirty="0"/>
          </a:p>
        </p:txBody>
      </p:sp>
      <p:sp>
        <p:nvSpPr>
          <p:cNvPr id="5" name="Stopka — symbol zastępczy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noProof="0" dirty="0" err="1"/>
              <a:t>Dodaj</a:t>
            </a:r>
            <a:r>
              <a:rPr lang="en-US" noProof="0" dirty="0"/>
              <a:t> </a:t>
            </a:r>
            <a:r>
              <a:rPr lang="en-US" noProof="0" dirty="0" err="1"/>
              <a:t>stopkę</a:t>
            </a:r>
            <a:endParaRPr lang="en-US" noProof="0" dirty="0"/>
          </a:p>
        </p:txBody>
      </p:sp>
      <p:sp>
        <p:nvSpPr>
          <p:cNvPr id="4" name="Data — symbol zastępczy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54F57989-D074-470C-8B53-0A83600092FA}" type="datetime1">
              <a:rPr lang="en-US" smtClean="0"/>
              <a:pPr/>
              <a:t>18.01.2020</a:t>
            </a:fld>
            <a:endParaRPr lang="en-US" dirty="0"/>
          </a:p>
        </p:txBody>
      </p:sp>
      <p:sp>
        <p:nvSpPr>
          <p:cNvPr id="6" name="Numer slajdu — symbol zastępczy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en-US" noProof="0" dirty="0" err="1"/>
              <a:t>Kliknij</a:t>
            </a:r>
            <a:r>
              <a:rPr lang="en-US" noProof="0" dirty="0"/>
              <a:t>, aby </a:t>
            </a:r>
            <a:r>
              <a:rPr lang="en-US" noProof="0" dirty="0" err="1"/>
              <a:t>edytować</a:t>
            </a:r>
            <a:r>
              <a:rPr lang="en-US" noProof="0" dirty="0"/>
              <a:t> </a:t>
            </a:r>
            <a:r>
              <a:rPr lang="en-US" noProof="0" dirty="0" err="1"/>
              <a:t>styl</a:t>
            </a:r>
            <a:r>
              <a:rPr lang="en-US" noProof="0" dirty="0"/>
              <a:t> </a:t>
            </a:r>
            <a:r>
              <a:rPr lang="en-US" noProof="0" dirty="0" err="1"/>
              <a:t>wzorca</a:t>
            </a:r>
            <a:r>
              <a:rPr lang="en-US" noProof="0" dirty="0"/>
              <a:t> </a:t>
            </a:r>
            <a:r>
              <a:rPr lang="en-US" noProof="0" dirty="0" err="1"/>
              <a:t>tytułu</a:t>
            </a:r>
            <a:endParaRPr lang="en-US" noProof="0" dirty="0"/>
          </a:p>
        </p:txBody>
      </p:sp>
      <p:sp>
        <p:nvSpPr>
          <p:cNvPr id="3" name="Zawartość — symbol zastępczy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1pPr rtl="0">
              <a:defRPr/>
            </a:lvl1pPr>
          </a:lstStyle>
          <a:p>
            <a:pPr lvl="0" rtl="0"/>
            <a:r>
              <a:rPr lang="en-US" noProof="0" dirty="0" err="1"/>
              <a:t>Kliknij</a:t>
            </a:r>
            <a:r>
              <a:rPr lang="en-US" noProof="0" dirty="0"/>
              <a:t>, aby </a:t>
            </a:r>
            <a:r>
              <a:rPr lang="en-US" noProof="0" dirty="0" err="1"/>
              <a:t>edytować</a:t>
            </a:r>
            <a:r>
              <a:rPr lang="en-US" noProof="0" dirty="0"/>
              <a:t> style </a:t>
            </a:r>
            <a:r>
              <a:rPr lang="en-US" noProof="0" dirty="0" err="1"/>
              <a:t>wzorca</a:t>
            </a:r>
            <a:r>
              <a:rPr lang="en-US" noProof="0" dirty="0"/>
              <a:t> </a:t>
            </a:r>
            <a:r>
              <a:rPr lang="en-US" noProof="0" dirty="0" err="1"/>
              <a:t>tekstu</a:t>
            </a:r>
            <a:endParaRPr lang="en-US" noProof="0" dirty="0"/>
          </a:p>
          <a:p>
            <a:pPr lvl="1" rtl="0"/>
            <a:r>
              <a:rPr lang="en-US" noProof="0" dirty="0" err="1"/>
              <a:t>Drugi</a:t>
            </a:r>
            <a:r>
              <a:rPr lang="en-US" noProof="0" dirty="0"/>
              <a:t> </a:t>
            </a:r>
            <a:r>
              <a:rPr lang="en-US" noProof="0" dirty="0" err="1"/>
              <a:t>poziom</a:t>
            </a:r>
            <a:endParaRPr lang="en-US" noProof="0" dirty="0"/>
          </a:p>
          <a:p>
            <a:pPr lvl="2" rtl="0"/>
            <a:r>
              <a:rPr lang="en-US" noProof="0" dirty="0" err="1"/>
              <a:t>Trzeci</a:t>
            </a:r>
            <a:r>
              <a:rPr lang="en-US" noProof="0" dirty="0"/>
              <a:t> </a:t>
            </a:r>
            <a:r>
              <a:rPr lang="en-US" noProof="0" dirty="0" err="1"/>
              <a:t>poziom</a:t>
            </a:r>
            <a:endParaRPr lang="en-US" noProof="0" dirty="0"/>
          </a:p>
          <a:p>
            <a:pPr lvl="3" rtl="0"/>
            <a:r>
              <a:rPr lang="en-US" noProof="0" dirty="0" err="1"/>
              <a:t>Czwarty</a:t>
            </a:r>
            <a:r>
              <a:rPr lang="en-US" noProof="0" dirty="0"/>
              <a:t> </a:t>
            </a:r>
            <a:r>
              <a:rPr lang="en-US" noProof="0" dirty="0" err="1"/>
              <a:t>poziom</a:t>
            </a:r>
            <a:endParaRPr lang="en-US" noProof="0" dirty="0"/>
          </a:p>
          <a:p>
            <a:pPr lvl="4" rtl="0"/>
            <a:r>
              <a:rPr lang="en-US" noProof="0" dirty="0" err="1"/>
              <a:t>Piąty</a:t>
            </a:r>
            <a:r>
              <a:rPr lang="en-US" noProof="0" dirty="0"/>
              <a:t> </a:t>
            </a:r>
            <a:r>
              <a:rPr lang="en-US" noProof="0" dirty="0" err="1"/>
              <a:t>poziom</a:t>
            </a:r>
            <a:endParaRPr lang="en-US" noProof="0" dirty="0"/>
          </a:p>
        </p:txBody>
      </p:sp>
      <p:sp>
        <p:nvSpPr>
          <p:cNvPr id="5" name="Stopka — symbol zastępczy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noProof="0" dirty="0" err="1"/>
              <a:t>Dodaj</a:t>
            </a:r>
            <a:r>
              <a:rPr lang="en-US" noProof="0" dirty="0"/>
              <a:t> </a:t>
            </a:r>
            <a:r>
              <a:rPr lang="en-US" noProof="0" dirty="0" err="1"/>
              <a:t>stopkę</a:t>
            </a:r>
            <a:endParaRPr lang="en-US" noProof="0" dirty="0"/>
          </a:p>
        </p:txBody>
      </p:sp>
      <p:sp>
        <p:nvSpPr>
          <p:cNvPr id="4" name="Data — symbol zastępczy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513EF585-5FBB-4299-9362-D527BD2675CD}" type="datetime1">
              <a:rPr lang="en-US" smtClean="0"/>
              <a:pPr/>
              <a:t>18.01.2020</a:t>
            </a:fld>
            <a:endParaRPr lang="en-US" dirty="0"/>
          </a:p>
        </p:txBody>
      </p:sp>
      <p:sp>
        <p:nvSpPr>
          <p:cNvPr id="6" name="Numer slajdu — symbol zastępczy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Nagłówek sekcji">
    <p:bg>
      <p:bgPr>
        <a:gradFill flip="none" rotWithShape="1">
          <a:gsLst>
            <a:gs pos="0">
              <a:schemeClr val="accent1"/>
            </a:gs>
            <a:gs pos="97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a 6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8" name="Łącznik prosty 7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Łącznik prosty 8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Łącznik prosty 9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Łącznik prosty 10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Łącznik prosty 11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Łącznik prosty 12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Łącznik prosty 13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Łącznik prosty 14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Łącznik prosty 15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Łącznik prosty 16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Łącznik prosty 17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Łącznik prosty 18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Łącznik prosty 19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Łącznik prosty 20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Łącznik prosty 21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Łącznik prosty 22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Grupa 23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2" name="Łącznik prosty 41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Łącznik prosty 42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Łącznik prosty 43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Łącznik prosty 44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Łącznik prosty 45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7" name="Grupa 46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3" name="Łącznik prosty 52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Łącznik prosty 53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Łącznik prosty 54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Łącznik prosty 55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Łącznik prosty 56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8" name="Łącznik prosty 47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Łącznik prosty 48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Łącznik prosty 49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Łącznik prosty 50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Łącznik prosty 51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Grupa 24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6" name="Łącznik prosty 2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Łącznik prosty 2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Łącznik prosty 2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Łącznik prosty 2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Łącznik prosty 29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1" name="Grupa 3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7" name="Łącznik prosty 3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Łącznik prosty 3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Łącznik prosty 3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Łącznik prosty 3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Łącznik prosty 4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2" name="Łącznik prosty 3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Łącznik prosty 3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Łącznik prosty 3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Łącznik prosty 3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Łącznik prosty 3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1295400" y="2541573"/>
            <a:ext cx="9601200" cy="2743200"/>
          </a:xfrm>
        </p:spPr>
        <p:txBody>
          <a:bodyPr rtlCol="0" anchor="b">
            <a:normAutofit/>
          </a:bodyPr>
          <a:lstStyle>
            <a:lvl1pPr>
              <a:lnSpc>
                <a:spcPct val="85000"/>
              </a:lnSpc>
              <a:defRPr sz="6000" cap="none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en-US" noProof="0" dirty="0" err="1"/>
              <a:t>Kliknij</a:t>
            </a:r>
            <a:r>
              <a:rPr lang="en-US" noProof="0" dirty="0"/>
              <a:t>, aby </a:t>
            </a:r>
            <a:r>
              <a:rPr lang="en-US" noProof="0" dirty="0" err="1"/>
              <a:t>edytować</a:t>
            </a:r>
            <a:r>
              <a:rPr lang="en-US" noProof="0" dirty="0"/>
              <a:t> </a:t>
            </a:r>
            <a:r>
              <a:rPr lang="en-US" noProof="0" dirty="0" err="1"/>
              <a:t>styl</a:t>
            </a:r>
            <a:r>
              <a:rPr lang="en-US" noProof="0" dirty="0"/>
              <a:t> </a:t>
            </a:r>
            <a:r>
              <a:rPr lang="en-US" noProof="0" dirty="0" err="1"/>
              <a:t>wzorca</a:t>
            </a:r>
            <a:r>
              <a:rPr lang="en-US" noProof="0" dirty="0"/>
              <a:t> </a:t>
            </a:r>
            <a:r>
              <a:rPr lang="en-US" noProof="0" dirty="0" err="1"/>
              <a:t>tytułu</a:t>
            </a:r>
            <a:endParaRPr lang="en-US" noProof="0" dirty="0"/>
          </a:p>
        </p:txBody>
      </p:sp>
      <p:sp>
        <p:nvSpPr>
          <p:cNvPr id="3" name="Tekst — symbol zastępczy 2"/>
          <p:cNvSpPr>
            <a:spLocks noGrp="1"/>
          </p:cNvSpPr>
          <p:nvPr>
            <p:ph type="body" idx="1"/>
          </p:nvPr>
        </p:nvSpPr>
        <p:spPr>
          <a:xfrm>
            <a:off x="1295400" y="5431536"/>
            <a:ext cx="9601200" cy="457200"/>
          </a:xfrm>
        </p:spPr>
        <p:txBody>
          <a:bodyPr rtlCol="0">
            <a:normAutofit/>
          </a:bodyPr>
          <a:lstStyle>
            <a:lvl1pPr marL="0" indent="0" rtl="0">
              <a:spcBef>
                <a:spcPts val="0"/>
              </a:spcBef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 rtl="0"/>
            <a:r>
              <a:rPr lang="en-US" noProof="0" dirty="0" err="1"/>
              <a:t>Kliknij</a:t>
            </a:r>
            <a:r>
              <a:rPr lang="en-US" noProof="0" dirty="0"/>
              <a:t>, aby </a:t>
            </a:r>
            <a:r>
              <a:rPr lang="en-US" noProof="0" dirty="0" err="1"/>
              <a:t>edytować</a:t>
            </a:r>
            <a:r>
              <a:rPr lang="en-US" noProof="0" dirty="0"/>
              <a:t> style </a:t>
            </a:r>
            <a:r>
              <a:rPr lang="en-US" noProof="0" dirty="0" err="1"/>
              <a:t>wzorca</a:t>
            </a:r>
            <a:r>
              <a:rPr lang="en-US" noProof="0" dirty="0"/>
              <a:t> </a:t>
            </a:r>
            <a:r>
              <a:rPr lang="en-US" noProof="0" dirty="0" err="1"/>
              <a:t>tekstu</a:t>
            </a:r>
            <a:endParaRPr lang="en-US" noProof="0" dirty="0"/>
          </a:p>
        </p:txBody>
      </p:sp>
      <p:cxnSp>
        <p:nvCxnSpPr>
          <p:cNvPr id="58" name="Łącznik prosty 57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67780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en-US" noProof="0" dirty="0" err="1"/>
              <a:t>Kliknij</a:t>
            </a:r>
            <a:r>
              <a:rPr lang="en-US" noProof="0" dirty="0"/>
              <a:t>, aby </a:t>
            </a:r>
            <a:r>
              <a:rPr lang="en-US" noProof="0" dirty="0" err="1"/>
              <a:t>edytować</a:t>
            </a:r>
            <a:r>
              <a:rPr lang="en-US" noProof="0" dirty="0"/>
              <a:t> </a:t>
            </a:r>
            <a:r>
              <a:rPr lang="en-US" noProof="0" dirty="0" err="1"/>
              <a:t>styl</a:t>
            </a:r>
            <a:r>
              <a:rPr lang="en-US" noProof="0" dirty="0"/>
              <a:t> </a:t>
            </a:r>
            <a:r>
              <a:rPr lang="en-US" noProof="0" dirty="0" err="1"/>
              <a:t>wzorca</a:t>
            </a:r>
            <a:r>
              <a:rPr lang="en-US" noProof="0" dirty="0"/>
              <a:t> </a:t>
            </a:r>
            <a:r>
              <a:rPr lang="en-US" noProof="0" dirty="0" err="1"/>
              <a:t>tytułu</a:t>
            </a:r>
            <a:endParaRPr lang="en-US" noProof="0" dirty="0"/>
          </a:p>
        </p:txBody>
      </p:sp>
      <p:sp>
        <p:nvSpPr>
          <p:cNvPr id="3" name="Zawartość — symbol zastępczy 2"/>
          <p:cNvSpPr>
            <a:spLocks noGrp="1"/>
          </p:cNvSpPr>
          <p:nvPr>
            <p:ph sz="half" idx="1"/>
          </p:nvPr>
        </p:nvSpPr>
        <p:spPr>
          <a:xfrm>
            <a:off x="1295400" y="1981199"/>
            <a:ext cx="4572000" cy="3810001"/>
          </a:xfrm>
        </p:spPr>
        <p:txBody>
          <a:bodyPr rtlCol="0">
            <a:normAutofit/>
          </a:bodyPr>
          <a:lstStyle>
            <a:lvl1pPr rtl="0"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rtl="0"/>
            <a:r>
              <a:rPr lang="en-US" noProof="0" dirty="0" err="1"/>
              <a:t>Kliknij</a:t>
            </a:r>
            <a:r>
              <a:rPr lang="en-US" noProof="0" dirty="0"/>
              <a:t>, aby </a:t>
            </a:r>
            <a:r>
              <a:rPr lang="en-US" noProof="0" dirty="0" err="1"/>
              <a:t>edytować</a:t>
            </a:r>
            <a:r>
              <a:rPr lang="en-US" noProof="0" dirty="0"/>
              <a:t> style </a:t>
            </a:r>
            <a:r>
              <a:rPr lang="en-US" noProof="0" dirty="0" err="1"/>
              <a:t>wzorca</a:t>
            </a:r>
            <a:r>
              <a:rPr lang="en-US" noProof="0" dirty="0"/>
              <a:t> </a:t>
            </a:r>
            <a:r>
              <a:rPr lang="en-US" noProof="0" dirty="0" err="1"/>
              <a:t>tekstu</a:t>
            </a:r>
            <a:endParaRPr lang="en-US" noProof="0" dirty="0"/>
          </a:p>
          <a:p>
            <a:pPr lvl="1" rtl="0"/>
            <a:r>
              <a:rPr lang="en-US" noProof="0" dirty="0" err="1"/>
              <a:t>Drugi</a:t>
            </a:r>
            <a:r>
              <a:rPr lang="en-US" noProof="0" dirty="0"/>
              <a:t> </a:t>
            </a:r>
            <a:r>
              <a:rPr lang="en-US" noProof="0" dirty="0" err="1"/>
              <a:t>poziom</a:t>
            </a:r>
            <a:endParaRPr lang="en-US" noProof="0" dirty="0"/>
          </a:p>
          <a:p>
            <a:pPr lvl="2" rtl="0"/>
            <a:r>
              <a:rPr lang="en-US" noProof="0" dirty="0" err="1"/>
              <a:t>Trzeci</a:t>
            </a:r>
            <a:r>
              <a:rPr lang="en-US" noProof="0" dirty="0"/>
              <a:t> </a:t>
            </a:r>
            <a:r>
              <a:rPr lang="en-US" noProof="0" dirty="0" err="1"/>
              <a:t>poziom</a:t>
            </a:r>
            <a:endParaRPr lang="en-US" noProof="0" dirty="0"/>
          </a:p>
          <a:p>
            <a:pPr lvl="3" rtl="0"/>
            <a:r>
              <a:rPr lang="en-US" noProof="0" dirty="0" err="1"/>
              <a:t>Czwarty</a:t>
            </a:r>
            <a:r>
              <a:rPr lang="en-US" noProof="0" dirty="0"/>
              <a:t> </a:t>
            </a:r>
            <a:r>
              <a:rPr lang="en-US" noProof="0" dirty="0" err="1"/>
              <a:t>poziom</a:t>
            </a:r>
            <a:endParaRPr lang="en-US" noProof="0" dirty="0"/>
          </a:p>
          <a:p>
            <a:pPr lvl="4" rtl="0"/>
            <a:r>
              <a:rPr lang="en-US" noProof="0" dirty="0" err="1"/>
              <a:t>Piąty</a:t>
            </a:r>
            <a:r>
              <a:rPr lang="en-US" noProof="0" dirty="0"/>
              <a:t> </a:t>
            </a:r>
            <a:r>
              <a:rPr lang="en-US" noProof="0" dirty="0" err="1"/>
              <a:t>poziom</a:t>
            </a:r>
            <a:endParaRPr lang="en-US" noProof="0" dirty="0"/>
          </a:p>
        </p:txBody>
      </p:sp>
      <p:sp>
        <p:nvSpPr>
          <p:cNvPr id="4" name="Zawartość — symbol zastępczy 3"/>
          <p:cNvSpPr>
            <a:spLocks noGrp="1"/>
          </p:cNvSpPr>
          <p:nvPr>
            <p:ph sz="half" idx="2"/>
          </p:nvPr>
        </p:nvSpPr>
        <p:spPr>
          <a:xfrm>
            <a:off x="6324600" y="1981199"/>
            <a:ext cx="4572000" cy="3810001"/>
          </a:xfrm>
        </p:spPr>
        <p:txBody>
          <a:bodyPr rtlCol="0">
            <a:normAutofit/>
          </a:bodyPr>
          <a:lstStyle>
            <a:lvl1pPr rtl="0"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rtl="0"/>
            <a:r>
              <a:rPr lang="en-US" noProof="0" dirty="0" err="1"/>
              <a:t>Kliknij</a:t>
            </a:r>
            <a:r>
              <a:rPr lang="en-US" noProof="0" dirty="0"/>
              <a:t>, aby </a:t>
            </a:r>
            <a:r>
              <a:rPr lang="en-US" noProof="0" dirty="0" err="1"/>
              <a:t>edytować</a:t>
            </a:r>
            <a:r>
              <a:rPr lang="en-US" noProof="0" dirty="0"/>
              <a:t> style </a:t>
            </a:r>
            <a:r>
              <a:rPr lang="en-US" noProof="0" dirty="0" err="1"/>
              <a:t>wzorca</a:t>
            </a:r>
            <a:r>
              <a:rPr lang="en-US" noProof="0" dirty="0"/>
              <a:t> </a:t>
            </a:r>
            <a:r>
              <a:rPr lang="en-US" noProof="0" dirty="0" err="1"/>
              <a:t>tekstu</a:t>
            </a:r>
            <a:endParaRPr lang="en-US" noProof="0" dirty="0"/>
          </a:p>
          <a:p>
            <a:pPr lvl="1" rtl="0"/>
            <a:r>
              <a:rPr lang="en-US" noProof="0" dirty="0" err="1"/>
              <a:t>Drugi</a:t>
            </a:r>
            <a:r>
              <a:rPr lang="en-US" noProof="0" dirty="0"/>
              <a:t> </a:t>
            </a:r>
            <a:r>
              <a:rPr lang="en-US" noProof="0" dirty="0" err="1"/>
              <a:t>poziom</a:t>
            </a:r>
            <a:endParaRPr lang="en-US" noProof="0" dirty="0"/>
          </a:p>
          <a:p>
            <a:pPr lvl="2" rtl="0"/>
            <a:r>
              <a:rPr lang="en-US" noProof="0" dirty="0" err="1"/>
              <a:t>Trzeci</a:t>
            </a:r>
            <a:r>
              <a:rPr lang="en-US" noProof="0" dirty="0"/>
              <a:t> </a:t>
            </a:r>
            <a:r>
              <a:rPr lang="en-US" noProof="0" dirty="0" err="1"/>
              <a:t>poziom</a:t>
            </a:r>
            <a:endParaRPr lang="en-US" noProof="0" dirty="0"/>
          </a:p>
          <a:p>
            <a:pPr lvl="3" rtl="0"/>
            <a:r>
              <a:rPr lang="en-US" noProof="0" dirty="0" err="1"/>
              <a:t>Czwarty</a:t>
            </a:r>
            <a:r>
              <a:rPr lang="en-US" noProof="0" dirty="0"/>
              <a:t> </a:t>
            </a:r>
            <a:r>
              <a:rPr lang="en-US" noProof="0" dirty="0" err="1"/>
              <a:t>poziom</a:t>
            </a:r>
            <a:endParaRPr lang="en-US" noProof="0" dirty="0"/>
          </a:p>
          <a:p>
            <a:pPr lvl="4" rtl="0"/>
            <a:r>
              <a:rPr lang="en-US" noProof="0" dirty="0" err="1"/>
              <a:t>Piąty</a:t>
            </a:r>
            <a:r>
              <a:rPr lang="en-US" noProof="0" dirty="0"/>
              <a:t> </a:t>
            </a:r>
            <a:r>
              <a:rPr lang="en-US" noProof="0" dirty="0" err="1"/>
              <a:t>poziom</a:t>
            </a:r>
            <a:endParaRPr lang="en-US" noProof="0" dirty="0"/>
          </a:p>
        </p:txBody>
      </p:sp>
      <p:sp>
        <p:nvSpPr>
          <p:cNvPr id="6" name="Stopka — symbol zastępczy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noProof="0" dirty="0" err="1"/>
              <a:t>Dodaj</a:t>
            </a:r>
            <a:r>
              <a:rPr lang="en-US" noProof="0" dirty="0"/>
              <a:t> </a:t>
            </a:r>
            <a:r>
              <a:rPr lang="en-US" noProof="0" dirty="0" err="1"/>
              <a:t>stopkę</a:t>
            </a:r>
            <a:endParaRPr lang="en-US" noProof="0" dirty="0"/>
          </a:p>
        </p:txBody>
      </p:sp>
      <p:sp>
        <p:nvSpPr>
          <p:cNvPr id="5" name="Data — symbol zastępczy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9D0E908B-D51D-4142-A5CB-EE5D4309B568}" type="datetime1">
              <a:rPr lang="en-US" smtClean="0"/>
              <a:pPr/>
              <a:t>18.01.2020</a:t>
            </a:fld>
            <a:endParaRPr lang="en-US" dirty="0"/>
          </a:p>
        </p:txBody>
      </p:sp>
      <p:sp>
        <p:nvSpPr>
          <p:cNvPr id="7" name="Numer slajdu — symbol zastępczy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en-US" noProof="0" dirty="0" err="1"/>
              <a:t>Kliknij</a:t>
            </a:r>
            <a:r>
              <a:rPr lang="en-US" noProof="0" dirty="0"/>
              <a:t>, aby </a:t>
            </a:r>
            <a:r>
              <a:rPr lang="en-US" noProof="0" dirty="0" err="1"/>
              <a:t>edytować</a:t>
            </a:r>
            <a:r>
              <a:rPr lang="en-US" noProof="0" dirty="0"/>
              <a:t> </a:t>
            </a:r>
            <a:r>
              <a:rPr lang="en-US" noProof="0" dirty="0" err="1"/>
              <a:t>styl</a:t>
            </a:r>
            <a:r>
              <a:rPr lang="en-US" noProof="0" dirty="0"/>
              <a:t> </a:t>
            </a:r>
            <a:r>
              <a:rPr lang="en-US" noProof="0" dirty="0" err="1"/>
              <a:t>wzorca</a:t>
            </a:r>
            <a:r>
              <a:rPr lang="en-US" noProof="0" dirty="0"/>
              <a:t> </a:t>
            </a:r>
            <a:r>
              <a:rPr lang="en-US" noProof="0" dirty="0" err="1"/>
              <a:t>tytułu</a:t>
            </a:r>
            <a:endParaRPr lang="en-US" noProof="0" dirty="0"/>
          </a:p>
        </p:txBody>
      </p:sp>
      <p:sp>
        <p:nvSpPr>
          <p:cNvPr id="3" name="Tekst — symbol zastępczy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4572000" cy="641350"/>
          </a:xfrm>
        </p:spPr>
        <p:txBody>
          <a:bodyPr rtlCol="0" anchor="ctr">
            <a:normAutofit/>
          </a:bodyPr>
          <a:lstStyle>
            <a:lvl1pPr marL="0" indent="0" rtl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noProof="0" dirty="0" err="1"/>
              <a:t>Kliknij</a:t>
            </a:r>
            <a:r>
              <a:rPr lang="en-US" noProof="0" dirty="0"/>
              <a:t>, aby </a:t>
            </a:r>
            <a:r>
              <a:rPr lang="en-US" noProof="0" dirty="0" err="1"/>
              <a:t>edytować</a:t>
            </a:r>
            <a:r>
              <a:rPr lang="en-US" noProof="0" dirty="0"/>
              <a:t> style </a:t>
            </a:r>
            <a:r>
              <a:rPr lang="en-US" noProof="0" dirty="0" err="1"/>
              <a:t>wzorca</a:t>
            </a:r>
            <a:r>
              <a:rPr lang="en-US" noProof="0" dirty="0"/>
              <a:t> </a:t>
            </a:r>
            <a:r>
              <a:rPr lang="en-US" noProof="0" dirty="0" err="1"/>
              <a:t>tekstu</a:t>
            </a:r>
            <a:endParaRPr lang="en-US" noProof="0" dirty="0"/>
          </a:p>
        </p:txBody>
      </p:sp>
      <p:sp>
        <p:nvSpPr>
          <p:cNvPr id="4" name="Zawartość — symbol zastępczy 3"/>
          <p:cNvSpPr>
            <a:spLocks noGrp="1"/>
          </p:cNvSpPr>
          <p:nvPr>
            <p:ph sz="half" idx="2"/>
          </p:nvPr>
        </p:nvSpPr>
        <p:spPr>
          <a:xfrm>
            <a:off x="1295400" y="2503713"/>
            <a:ext cx="4572000" cy="3287487"/>
          </a:xfrm>
        </p:spPr>
        <p:txBody>
          <a:bodyPr rtlCol="0">
            <a:normAutofit/>
          </a:bodyPr>
          <a:lstStyle>
            <a:lvl1pPr rtl="0"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en-US" noProof="0" dirty="0" err="1"/>
              <a:t>Kliknij</a:t>
            </a:r>
            <a:r>
              <a:rPr lang="en-US" noProof="0" dirty="0"/>
              <a:t>, aby </a:t>
            </a:r>
            <a:r>
              <a:rPr lang="en-US" noProof="0" dirty="0" err="1"/>
              <a:t>edytować</a:t>
            </a:r>
            <a:r>
              <a:rPr lang="en-US" noProof="0" dirty="0"/>
              <a:t> style </a:t>
            </a:r>
            <a:r>
              <a:rPr lang="en-US" noProof="0" dirty="0" err="1"/>
              <a:t>wzorca</a:t>
            </a:r>
            <a:r>
              <a:rPr lang="en-US" noProof="0" dirty="0"/>
              <a:t> </a:t>
            </a:r>
            <a:r>
              <a:rPr lang="en-US" noProof="0" dirty="0" err="1"/>
              <a:t>tekstu</a:t>
            </a:r>
            <a:endParaRPr lang="en-US" noProof="0" dirty="0"/>
          </a:p>
          <a:p>
            <a:pPr lvl="1" rtl="0"/>
            <a:r>
              <a:rPr lang="en-US" noProof="0" dirty="0" err="1"/>
              <a:t>Drugi</a:t>
            </a:r>
            <a:r>
              <a:rPr lang="en-US" noProof="0" dirty="0"/>
              <a:t> </a:t>
            </a:r>
            <a:r>
              <a:rPr lang="en-US" noProof="0" dirty="0" err="1"/>
              <a:t>poziom</a:t>
            </a:r>
            <a:endParaRPr lang="en-US" noProof="0" dirty="0"/>
          </a:p>
          <a:p>
            <a:pPr lvl="2" rtl="0"/>
            <a:r>
              <a:rPr lang="en-US" noProof="0" dirty="0" err="1"/>
              <a:t>Trzeci</a:t>
            </a:r>
            <a:r>
              <a:rPr lang="en-US" noProof="0" dirty="0"/>
              <a:t> </a:t>
            </a:r>
            <a:r>
              <a:rPr lang="en-US" noProof="0" dirty="0" err="1"/>
              <a:t>poziom</a:t>
            </a:r>
            <a:endParaRPr lang="en-US" noProof="0" dirty="0"/>
          </a:p>
          <a:p>
            <a:pPr lvl="3" rtl="0"/>
            <a:r>
              <a:rPr lang="en-US" noProof="0" dirty="0" err="1"/>
              <a:t>Czwarty</a:t>
            </a:r>
            <a:r>
              <a:rPr lang="en-US" noProof="0" dirty="0"/>
              <a:t> </a:t>
            </a:r>
            <a:r>
              <a:rPr lang="en-US" noProof="0" dirty="0" err="1"/>
              <a:t>poziom</a:t>
            </a:r>
            <a:endParaRPr lang="en-US" noProof="0" dirty="0"/>
          </a:p>
          <a:p>
            <a:pPr lvl="4" rtl="0"/>
            <a:r>
              <a:rPr lang="en-US" noProof="0" dirty="0" err="1"/>
              <a:t>Piąty</a:t>
            </a:r>
            <a:r>
              <a:rPr lang="en-US" noProof="0" dirty="0"/>
              <a:t> </a:t>
            </a:r>
            <a:r>
              <a:rPr lang="en-US" noProof="0" dirty="0" err="1"/>
              <a:t>poziom</a:t>
            </a:r>
            <a:endParaRPr lang="en-US" noProof="0" dirty="0"/>
          </a:p>
        </p:txBody>
      </p:sp>
      <p:sp>
        <p:nvSpPr>
          <p:cNvPr id="5" name="Tekst — symbol zastępczy 4"/>
          <p:cNvSpPr>
            <a:spLocks noGrp="1"/>
          </p:cNvSpPr>
          <p:nvPr>
            <p:ph type="body" sz="quarter" idx="3"/>
          </p:nvPr>
        </p:nvSpPr>
        <p:spPr>
          <a:xfrm>
            <a:off x="6324600" y="1818322"/>
            <a:ext cx="4572000" cy="641350"/>
          </a:xfrm>
        </p:spPr>
        <p:txBody>
          <a:bodyPr rtlCol="0" anchor="ctr">
            <a:normAutofit/>
          </a:bodyPr>
          <a:lstStyle>
            <a:lvl1pPr marL="0" indent="0" rtl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noProof="0" dirty="0" err="1"/>
              <a:t>Kliknij</a:t>
            </a:r>
            <a:r>
              <a:rPr lang="en-US" noProof="0" dirty="0"/>
              <a:t>, aby </a:t>
            </a:r>
            <a:r>
              <a:rPr lang="en-US" noProof="0" dirty="0" err="1"/>
              <a:t>edytować</a:t>
            </a:r>
            <a:r>
              <a:rPr lang="en-US" noProof="0" dirty="0"/>
              <a:t> style </a:t>
            </a:r>
            <a:r>
              <a:rPr lang="en-US" noProof="0" dirty="0" err="1"/>
              <a:t>wzorca</a:t>
            </a:r>
            <a:r>
              <a:rPr lang="en-US" noProof="0" dirty="0"/>
              <a:t> </a:t>
            </a:r>
            <a:r>
              <a:rPr lang="en-US" noProof="0" dirty="0" err="1"/>
              <a:t>tekstu</a:t>
            </a:r>
            <a:endParaRPr lang="en-US" noProof="0" dirty="0"/>
          </a:p>
        </p:txBody>
      </p:sp>
      <p:sp>
        <p:nvSpPr>
          <p:cNvPr id="6" name="Zawartość — symbol zastępczy 5"/>
          <p:cNvSpPr>
            <a:spLocks noGrp="1"/>
          </p:cNvSpPr>
          <p:nvPr>
            <p:ph sz="quarter" idx="4"/>
          </p:nvPr>
        </p:nvSpPr>
        <p:spPr>
          <a:xfrm>
            <a:off x="6324600" y="2503713"/>
            <a:ext cx="4572000" cy="3287487"/>
          </a:xfrm>
        </p:spPr>
        <p:txBody>
          <a:bodyPr rtlCol="0">
            <a:normAutofit/>
          </a:bodyPr>
          <a:lstStyle>
            <a:lvl1pPr rtl="0"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en-US" noProof="0" dirty="0" err="1"/>
              <a:t>Kliknij</a:t>
            </a:r>
            <a:r>
              <a:rPr lang="en-US" noProof="0" dirty="0"/>
              <a:t>, aby </a:t>
            </a:r>
            <a:r>
              <a:rPr lang="en-US" noProof="0" dirty="0" err="1"/>
              <a:t>edytować</a:t>
            </a:r>
            <a:r>
              <a:rPr lang="en-US" noProof="0" dirty="0"/>
              <a:t> style </a:t>
            </a:r>
            <a:r>
              <a:rPr lang="en-US" noProof="0" dirty="0" err="1"/>
              <a:t>wzorca</a:t>
            </a:r>
            <a:r>
              <a:rPr lang="en-US" noProof="0" dirty="0"/>
              <a:t> </a:t>
            </a:r>
            <a:r>
              <a:rPr lang="en-US" noProof="0" dirty="0" err="1"/>
              <a:t>tekstu</a:t>
            </a:r>
            <a:endParaRPr lang="en-US" noProof="0" dirty="0"/>
          </a:p>
          <a:p>
            <a:pPr lvl="1" rtl="0"/>
            <a:r>
              <a:rPr lang="en-US" noProof="0" dirty="0" err="1"/>
              <a:t>Drugi</a:t>
            </a:r>
            <a:r>
              <a:rPr lang="en-US" noProof="0" dirty="0"/>
              <a:t> </a:t>
            </a:r>
            <a:r>
              <a:rPr lang="en-US" noProof="0" dirty="0" err="1"/>
              <a:t>poziom</a:t>
            </a:r>
            <a:endParaRPr lang="en-US" noProof="0" dirty="0"/>
          </a:p>
          <a:p>
            <a:pPr lvl="2" rtl="0"/>
            <a:r>
              <a:rPr lang="en-US" noProof="0" dirty="0" err="1"/>
              <a:t>Trzeci</a:t>
            </a:r>
            <a:r>
              <a:rPr lang="en-US" noProof="0" dirty="0"/>
              <a:t> </a:t>
            </a:r>
            <a:r>
              <a:rPr lang="en-US" noProof="0" dirty="0" err="1"/>
              <a:t>poziom</a:t>
            </a:r>
            <a:endParaRPr lang="en-US" noProof="0" dirty="0"/>
          </a:p>
          <a:p>
            <a:pPr lvl="3" rtl="0"/>
            <a:r>
              <a:rPr lang="en-US" noProof="0" dirty="0" err="1"/>
              <a:t>Czwarty</a:t>
            </a:r>
            <a:r>
              <a:rPr lang="en-US" noProof="0" dirty="0"/>
              <a:t> </a:t>
            </a:r>
            <a:r>
              <a:rPr lang="en-US" noProof="0" dirty="0" err="1"/>
              <a:t>poziom</a:t>
            </a:r>
            <a:endParaRPr lang="en-US" noProof="0" dirty="0"/>
          </a:p>
          <a:p>
            <a:pPr lvl="4" rtl="0"/>
            <a:r>
              <a:rPr lang="en-US" noProof="0" dirty="0" err="1"/>
              <a:t>Piąty</a:t>
            </a:r>
            <a:r>
              <a:rPr lang="en-US" noProof="0" dirty="0"/>
              <a:t> </a:t>
            </a:r>
            <a:r>
              <a:rPr lang="en-US" noProof="0" dirty="0" err="1"/>
              <a:t>poziom</a:t>
            </a:r>
            <a:endParaRPr lang="en-US" noProof="0" dirty="0"/>
          </a:p>
        </p:txBody>
      </p:sp>
      <p:sp>
        <p:nvSpPr>
          <p:cNvPr id="8" name="Stopka — symbol zastępczy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noProof="0" dirty="0" err="1"/>
              <a:t>Dodaj</a:t>
            </a:r>
            <a:r>
              <a:rPr lang="en-US" noProof="0" dirty="0"/>
              <a:t> </a:t>
            </a:r>
            <a:r>
              <a:rPr lang="en-US" noProof="0" dirty="0" err="1"/>
              <a:t>stopkę</a:t>
            </a:r>
            <a:endParaRPr lang="en-US" noProof="0" dirty="0"/>
          </a:p>
        </p:txBody>
      </p:sp>
      <p:sp>
        <p:nvSpPr>
          <p:cNvPr id="7" name="Data — symbol zastępczy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4CB382C9-380C-424E-AF82-A6E8CC1E028B}" type="datetime1">
              <a:rPr lang="en-US" smtClean="0"/>
              <a:pPr/>
              <a:t>18.01.2020</a:t>
            </a:fld>
            <a:endParaRPr lang="en-US" dirty="0"/>
          </a:p>
        </p:txBody>
      </p:sp>
      <p:sp>
        <p:nvSpPr>
          <p:cNvPr id="9" name="Numer slajdu — symbol zastępczy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en-US" noProof="0" dirty="0" err="1"/>
              <a:t>Kliknij</a:t>
            </a:r>
            <a:r>
              <a:rPr lang="en-US" noProof="0" dirty="0"/>
              <a:t>, aby </a:t>
            </a:r>
            <a:r>
              <a:rPr lang="en-US" noProof="0" dirty="0" err="1"/>
              <a:t>edytować</a:t>
            </a:r>
            <a:r>
              <a:rPr lang="en-US" noProof="0" dirty="0"/>
              <a:t> </a:t>
            </a:r>
            <a:r>
              <a:rPr lang="en-US" noProof="0" dirty="0" err="1"/>
              <a:t>styl</a:t>
            </a:r>
            <a:r>
              <a:rPr lang="en-US" noProof="0" dirty="0"/>
              <a:t> </a:t>
            </a:r>
            <a:r>
              <a:rPr lang="en-US" noProof="0" dirty="0" err="1"/>
              <a:t>wzorca</a:t>
            </a:r>
            <a:r>
              <a:rPr lang="en-US" noProof="0" dirty="0"/>
              <a:t> </a:t>
            </a:r>
            <a:r>
              <a:rPr lang="en-US" noProof="0" dirty="0" err="1"/>
              <a:t>tytułu</a:t>
            </a:r>
            <a:endParaRPr lang="en-US" noProof="0" dirty="0"/>
          </a:p>
        </p:txBody>
      </p:sp>
      <p:sp>
        <p:nvSpPr>
          <p:cNvPr id="4" name="Stopka — symbol zastępczy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noProof="0" dirty="0" err="1"/>
              <a:t>Dodaj</a:t>
            </a:r>
            <a:r>
              <a:rPr lang="en-US" noProof="0" dirty="0"/>
              <a:t> </a:t>
            </a:r>
            <a:r>
              <a:rPr lang="en-US" noProof="0" dirty="0" err="1"/>
              <a:t>stopkę</a:t>
            </a:r>
            <a:endParaRPr lang="en-US" noProof="0" dirty="0"/>
          </a:p>
        </p:txBody>
      </p:sp>
      <p:sp>
        <p:nvSpPr>
          <p:cNvPr id="3" name="Data — symbol zastępczy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9B9CB9CC-4696-4285-BA6C-9DFABDF44C2A}" type="datetime1">
              <a:rPr lang="en-US" smtClean="0"/>
              <a:pPr/>
              <a:t>18.01.2020</a:t>
            </a:fld>
            <a:endParaRPr lang="en-US" dirty="0"/>
          </a:p>
        </p:txBody>
      </p:sp>
      <p:sp>
        <p:nvSpPr>
          <p:cNvPr id="5" name="Numer slajdu — symbol zastępczy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Grupa 160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162" name="Łącznik prosty 161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Łącznik prosty 162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Łącznik prosty 163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Łącznik prosty 164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Łącznik prosty 165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Łącznik prosty 166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Łącznik prosty 167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Łącznik prosty 168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Łącznik prosty 169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Łącznik prosty 170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Łącznik prosty 171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Łącznik prosty 172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Łącznik prosty 173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Łącznik prosty 174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Łącznik prosty 175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Łącznik prosty 176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8" name="Grupa 177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196" name="Łącznik prosty 19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Łącznik prosty 19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Łącznik prosty 19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Łącznik prosty 19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Łącznik prosty 199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1" name="Grupa 20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207" name="Łącznik prosty 20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8" name="Łącznik prosty 20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9" name="Łącznik prosty 20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0" name="Łącznik prosty 20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1" name="Łącznik prosty 21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02" name="Łącznik prosty 20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Łącznik prosty 20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Łącznik prosty 20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Łącznik prosty 20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Łącznik prosty 20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9" name="Grupa 178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180" name="Łącznik prosty 179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Łącznik prosty 180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Łącznik prosty 181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Łącznik prosty 182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Łącznik prosty 183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85" name="Grupa 184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91" name="Łącznik prosty 190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2" name="Łącznik prosty 191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3" name="Łącznik prosty 192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4" name="Łącznik prosty 193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5" name="Łącznik prosty 194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86" name="Łącznik prosty 185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Łącznik prosty 186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Łącznik prosty 187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Łącznik prosty 188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Łącznik prosty 189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13" name="Stopka — symbol zastępczy 21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noProof="0" dirty="0" err="1"/>
              <a:t>Dodaj</a:t>
            </a:r>
            <a:r>
              <a:rPr lang="en-US" noProof="0" dirty="0"/>
              <a:t> </a:t>
            </a:r>
            <a:r>
              <a:rPr lang="en-US" noProof="0" dirty="0" err="1"/>
              <a:t>stopkę</a:t>
            </a:r>
            <a:endParaRPr lang="en-US" noProof="0" dirty="0"/>
          </a:p>
        </p:txBody>
      </p:sp>
      <p:sp>
        <p:nvSpPr>
          <p:cNvPr id="212" name="Data — symbol zastępczy 21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DF0DF4F9-CFFF-4A1E-866B-3C5280452CB1}" type="datetime1">
              <a:rPr lang="en-US" smtClean="0"/>
              <a:pPr/>
              <a:t>18.01.2020</a:t>
            </a:fld>
            <a:endParaRPr lang="en-US" dirty="0"/>
          </a:p>
        </p:txBody>
      </p:sp>
      <p:sp>
        <p:nvSpPr>
          <p:cNvPr id="214" name="Numer slajdu — symbol zastępczy 21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Zawartość z podpisem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a 8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10" name="Łącznik prosty 9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Łącznik prosty 10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Łącznik prosty 11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Łącznik prosty 12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Łącznik prosty 13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Łącznik prosty 14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Łącznik prosty 15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Łącznik prosty 16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Łącznik prosty 17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Łącznik prosty 18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Łącznik prosty 19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Łącznik prosty 20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Łącznik prosty 21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Łącznik prosty 22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Łącznik prosty 23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Łącznik prosty 24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upa 25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4" name="Łącznik prosty 43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Łącznik prosty 44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Łącznik prosty 45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Łącznik prosty 46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Łącznik prosty 47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9" name="Grupa 48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5" name="Łącznik prosty 54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Łącznik prosty 55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Łącznik prosty 56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Łącznik prosty 57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Łącznik prosty 58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50" name="Łącznik prosty 49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Łącznik prosty 50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Łącznik prosty 51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Łącznik prosty 52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Łącznik prosty 53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Grupa 26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8" name="Łącznik prosty 27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Łącznik prosty 28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Łącznik prosty 29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Łącznik prosty 30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Łącznik prosty 31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3" name="Grupa 32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9" name="Łącznik prosty 38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Łącznik prosty 39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Łącznik prosty 40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Łącznik prosty 41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Łącznik prosty 42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4" name="Łącznik prosty 33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Łącznik prosty 34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Łącznik prosty 35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Łącznik prosty 36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Łącznik prosty 37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Prostokąt 6"/>
          <p:cNvSpPr/>
          <p:nvPr userDrawn="1"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/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7913152" y="571500"/>
            <a:ext cx="3657600" cy="2197100"/>
          </a:xfrm>
        </p:spPr>
        <p:txBody>
          <a:bodyPr rtlCol="0" anchor="b">
            <a:normAutofit/>
          </a:bodyPr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pPr rtl="0"/>
            <a:r>
              <a:rPr lang="en-US" noProof="0" dirty="0" err="1"/>
              <a:t>Kliknij</a:t>
            </a:r>
            <a:r>
              <a:rPr lang="en-US" noProof="0" dirty="0"/>
              <a:t>, aby </a:t>
            </a:r>
            <a:r>
              <a:rPr lang="en-US" noProof="0" dirty="0" err="1"/>
              <a:t>edytować</a:t>
            </a:r>
            <a:r>
              <a:rPr lang="en-US" noProof="0" dirty="0"/>
              <a:t> </a:t>
            </a:r>
            <a:r>
              <a:rPr lang="en-US" noProof="0" dirty="0" err="1"/>
              <a:t>styl</a:t>
            </a:r>
            <a:r>
              <a:rPr lang="en-US" noProof="0" dirty="0"/>
              <a:t> </a:t>
            </a:r>
            <a:r>
              <a:rPr lang="en-US" noProof="0" dirty="0" err="1"/>
              <a:t>wzorca</a:t>
            </a:r>
            <a:r>
              <a:rPr lang="en-US" noProof="0" dirty="0"/>
              <a:t> </a:t>
            </a:r>
            <a:r>
              <a:rPr lang="en-US" noProof="0" dirty="0" err="1"/>
              <a:t>tytułu</a:t>
            </a:r>
            <a:endParaRPr lang="en-US" noProof="0" dirty="0"/>
          </a:p>
        </p:txBody>
      </p:sp>
      <p:sp>
        <p:nvSpPr>
          <p:cNvPr id="3" name="Zawartość — symbol zastępczy 2"/>
          <p:cNvSpPr>
            <a:spLocks noGrp="1"/>
          </p:cNvSpPr>
          <p:nvPr>
            <p:ph idx="1"/>
          </p:nvPr>
        </p:nvSpPr>
        <p:spPr>
          <a:xfrm>
            <a:off x="543197" y="571500"/>
            <a:ext cx="6217920" cy="5715000"/>
          </a:xfrm>
        </p:spPr>
        <p:txBody>
          <a:bodyPr rtlCol="0">
            <a:normAutofit/>
          </a:bodyPr>
          <a:lstStyle>
            <a:lvl1pPr rtl="0"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en-US" noProof="0" dirty="0" err="1"/>
              <a:t>Kliknij</a:t>
            </a:r>
            <a:r>
              <a:rPr lang="en-US" noProof="0" dirty="0"/>
              <a:t>, aby </a:t>
            </a:r>
            <a:r>
              <a:rPr lang="en-US" noProof="0" dirty="0" err="1"/>
              <a:t>edytować</a:t>
            </a:r>
            <a:r>
              <a:rPr lang="en-US" noProof="0" dirty="0"/>
              <a:t> style </a:t>
            </a:r>
            <a:r>
              <a:rPr lang="en-US" noProof="0" dirty="0" err="1"/>
              <a:t>wzorca</a:t>
            </a:r>
            <a:r>
              <a:rPr lang="en-US" noProof="0" dirty="0"/>
              <a:t> </a:t>
            </a:r>
            <a:r>
              <a:rPr lang="en-US" noProof="0" dirty="0" err="1"/>
              <a:t>tekstu</a:t>
            </a:r>
            <a:endParaRPr lang="en-US" noProof="0" dirty="0"/>
          </a:p>
          <a:p>
            <a:pPr lvl="1" rtl="0"/>
            <a:r>
              <a:rPr lang="en-US" noProof="0" dirty="0" err="1"/>
              <a:t>Drugi</a:t>
            </a:r>
            <a:r>
              <a:rPr lang="en-US" noProof="0" dirty="0"/>
              <a:t> </a:t>
            </a:r>
            <a:r>
              <a:rPr lang="en-US" noProof="0" dirty="0" err="1"/>
              <a:t>poziom</a:t>
            </a:r>
            <a:endParaRPr lang="en-US" noProof="0" dirty="0"/>
          </a:p>
          <a:p>
            <a:pPr lvl="2" rtl="0"/>
            <a:r>
              <a:rPr lang="en-US" noProof="0" dirty="0" err="1"/>
              <a:t>Trzeci</a:t>
            </a:r>
            <a:r>
              <a:rPr lang="en-US" noProof="0" dirty="0"/>
              <a:t> </a:t>
            </a:r>
            <a:r>
              <a:rPr lang="en-US" noProof="0" dirty="0" err="1"/>
              <a:t>poziom</a:t>
            </a:r>
            <a:endParaRPr lang="en-US" noProof="0" dirty="0"/>
          </a:p>
          <a:p>
            <a:pPr lvl="3" rtl="0"/>
            <a:r>
              <a:rPr lang="en-US" noProof="0" dirty="0" err="1"/>
              <a:t>Czwarty</a:t>
            </a:r>
            <a:r>
              <a:rPr lang="en-US" noProof="0" dirty="0"/>
              <a:t> </a:t>
            </a:r>
            <a:r>
              <a:rPr lang="en-US" noProof="0" dirty="0" err="1"/>
              <a:t>poziom</a:t>
            </a:r>
            <a:endParaRPr lang="en-US" noProof="0" dirty="0"/>
          </a:p>
          <a:p>
            <a:pPr lvl="4" rtl="0"/>
            <a:r>
              <a:rPr lang="en-US" noProof="0" dirty="0" err="1"/>
              <a:t>Piąty</a:t>
            </a:r>
            <a:r>
              <a:rPr lang="en-US" noProof="0" dirty="0"/>
              <a:t> </a:t>
            </a:r>
            <a:r>
              <a:rPr lang="en-US" noProof="0" dirty="0" err="1"/>
              <a:t>poziom</a:t>
            </a:r>
            <a:endParaRPr lang="en-US" noProof="0" dirty="0"/>
          </a:p>
        </p:txBody>
      </p:sp>
      <p:sp>
        <p:nvSpPr>
          <p:cNvPr id="4" name="Tekst — symbol zastępczy 3"/>
          <p:cNvSpPr>
            <a:spLocks noGrp="1"/>
          </p:cNvSpPr>
          <p:nvPr>
            <p:ph type="body" sz="half" idx="2"/>
          </p:nvPr>
        </p:nvSpPr>
        <p:spPr>
          <a:xfrm>
            <a:off x="7913152" y="2995012"/>
            <a:ext cx="3657600" cy="2285950"/>
          </a:xfrm>
        </p:spPr>
        <p:txBody>
          <a:bodyPr rtlCol="0">
            <a:normAutofit/>
          </a:bodyPr>
          <a:lstStyle>
            <a:lvl1pPr marL="0" indent="0" rtl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n-US" noProof="0" dirty="0" err="1"/>
              <a:t>Kliknij</a:t>
            </a:r>
            <a:r>
              <a:rPr lang="en-US" noProof="0" dirty="0"/>
              <a:t>, aby </a:t>
            </a:r>
            <a:r>
              <a:rPr lang="en-US" noProof="0" dirty="0" err="1"/>
              <a:t>edytować</a:t>
            </a:r>
            <a:r>
              <a:rPr lang="en-US" noProof="0" dirty="0"/>
              <a:t> style </a:t>
            </a:r>
            <a:r>
              <a:rPr lang="en-US" noProof="0" dirty="0" err="1"/>
              <a:t>wzorca</a:t>
            </a:r>
            <a:r>
              <a:rPr lang="en-US" noProof="0" dirty="0"/>
              <a:t> </a:t>
            </a:r>
            <a:r>
              <a:rPr lang="en-US" noProof="0" dirty="0" err="1"/>
              <a:t>tekstu</a:t>
            </a:r>
            <a:endParaRPr lang="en-US" noProof="0" dirty="0"/>
          </a:p>
        </p:txBody>
      </p:sp>
      <p:cxnSp>
        <p:nvCxnSpPr>
          <p:cNvPr id="60" name="Łącznik prosty 59"/>
          <p:cNvCxnSpPr/>
          <p:nvPr userDrawn="1"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topka — symbol zastępczy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noProof="0" dirty="0" err="1"/>
              <a:t>Dodaj</a:t>
            </a:r>
            <a:r>
              <a:rPr lang="en-US" noProof="0" dirty="0"/>
              <a:t> </a:t>
            </a:r>
            <a:r>
              <a:rPr lang="en-US" noProof="0" dirty="0" err="1"/>
              <a:t>stopkę</a:t>
            </a:r>
            <a:endParaRPr lang="en-US" noProof="0" dirty="0"/>
          </a:p>
        </p:txBody>
      </p:sp>
      <p:sp>
        <p:nvSpPr>
          <p:cNvPr id="5" name="Data — symbol zastępczy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CE2E449-FA09-4791-AF38-A83448FE51DA}" type="datetime1">
              <a:rPr lang="en-US" smtClean="0"/>
              <a:pPr/>
              <a:t>18.01.2020</a:t>
            </a:fld>
            <a:endParaRPr lang="en-US" dirty="0"/>
          </a:p>
        </p:txBody>
      </p:sp>
      <p:sp>
        <p:nvSpPr>
          <p:cNvPr id="8" name="Numer slajdu — symbol zastępczy 7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E31375A4-56A4-47D6-9801-1991572033F7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Obraz z podpisem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a 7"/>
          <p:cNvGrpSpPr/>
          <p:nvPr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9" name="Łącznik prosty 8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Łącznik prosty 9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Łącznik prosty 10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Łącznik prosty 11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Łącznik prosty 12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Łącznik prosty 13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Łącznik prosty 14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Łącznik prosty 15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Łącznik prosty 16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Łącznik prosty 17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Łącznik prosty 18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Łącznik prosty 19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Łącznik prosty 20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Łącznik prosty 21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Łącznik prosty 22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Łącznik prosty 23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" name="Grupa 24"/>
            <p:cNvGrpSpPr/>
            <p:nvPr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3" name="Łącznik prosty 42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Łącznik prosty 43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Łącznik prosty 44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Łącznik prosty 45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Łącznik prosty 46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8" name="Grupa 47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4" name="Łącznik prosty 53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Łącznik prosty 54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Łącznik prosty 55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Łącznik prosty 56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Łącznik prosty 57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9" name="Łącznik prosty 48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Łącznik prosty 49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Łącznik prosty 50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Łącznik prosty 51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Łącznik prosty 52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Grupa 25"/>
            <p:cNvGrpSpPr/>
            <p:nvPr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7" name="Łącznik prosty 26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Łącznik prosty 27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Łącznik prosty 28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Łącznik prosty 29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Łącznik prosty 30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2" name="Grupa 31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8" name="Łącznik prosty 37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Łącznik prosty 38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Łącznik prosty 39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Łącznik prosty 40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Łącznik prosty 41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3" name="Łącznik prosty 32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Łącznik prosty 33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Łącznik prosty 34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Łącznik prosty 35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Łącznik prosty 36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0" name="Prostokąt 59"/>
          <p:cNvSpPr/>
          <p:nvPr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/>
          </a:p>
        </p:txBody>
      </p:sp>
      <p:cxnSp>
        <p:nvCxnSpPr>
          <p:cNvPr id="59" name="Łącznik prosty 58"/>
          <p:cNvCxnSpPr/>
          <p:nvPr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7909560" y="576072"/>
            <a:ext cx="3657600" cy="2194560"/>
          </a:xfrm>
        </p:spPr>
        <p:txBody>
          <a:bodyPr rtlCol="0" anchor="b">
            <a:normAutofit/>
          </a:bodyPr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pPr rtl="0"/>
            <a:r>
              <a:rPr lang="en-US" noProof="0" dirty="0" err="1"/>
              <a:t>Kliknij</a:t>
            </a:r>
            <a:r>
              <a:rPr lang="en-US" noProof="0" dirty="0"/>
              <a:t>, aby </a:t>
            </a:r>
            <a:r>
              <a:rPr lang="en-US" noProof="0" dirty="0" err="1"/>
              <a:t>edytować</a:t>
            </a:r>
            <a:r>
              <a:rPr lang="en-US" noProof="0" dirty="0"/>
              <a:t> </a:t>
            </a:r>
            <a:r>
              <a:rPr lang="en-US" noProof="0" dirty="0" err="1"/>
              <a:t>styl</a:t>
            </a:r>
            <a:r>
              <a:rPr lang="en-US" noProof="0" dirty="0"/>
              <a:t> </a:t>
            </a:r>
            <a:r>
              <a:rPr lang="en-US" noProof="0" dirty="0" err="1"/>
              <a:t>wzorca</a:t>
            </a:r>
            <a:r>
              <a:rPr lang="en-US" noProof="0" dirty="0"/>
              <a:t> </a:t>
            </a:r>
            <a:r>
              <a:rPr lang="en-US" noProof="0" dirty="0" err="1"/>
              <a:t>tytułu</a:t>
            </a:r>
            <a:endParaRPr lang="en-US" noProof="0" dirty="0"/>
          </a:p>
        </p:txBody>
      </p:sp>
      <p:sp>
        <p:nvSpPr>
          <p:cNvPr id="3" name="Obraz — symbol zastępczy 2" descr="Pusty symbol zastępczy pozwalający dodać obraz. Kliknij symbol zastępczy i wybierz obraz, który chcesz dodać."/>
          <p:cNvSpPr>
            <a:spLocks noGrp="1"/>
          </p:cNvSpPr>
          <p:nvPr>
            <p:ph type="pic" idx="1"/>
          </p:nvPr>
        </p:nvSpPr>
        <p:spPr>
          <a:xfrm>
            <a:off x="4412" y="-159"/>
            <a:ext cx="7315200" cy="6858000"/>
          </a:xfrm>
        </p:spPr>
        <p:txBody>
          <a:bodyPr tIns="457200" rtlCol="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n-US" noProof="0" dirty="0" err="1"/>
              <a:t>Kliknij</a:t>
            </a:r>
            <a:r>
              <a:rPr lang="en-US" noProof="0" dirty="0"/>
              <a:t> </a:t>
            </a:r>
            <a:r>
              <a:rPr lang="en-US" noProof="0" dirty="0" err="1"/>
              <a:t>ikonę</a:t>
            </a:r>
            <a:r>
              <a:rPr lang="en-US" noProof="0" dirty="0"/>
              <a:t>, aby </a:t>
            </a:r>
            <a:r>
              <a:rPr lang="en-US" noProof="0" dirty="0" err="1"/>
              <a:t>dodać</a:t>
            </a:r>
            <a:r>
              <a:rPr lang="en-US" noProof="0" dirty="0"/>
              <a:t> </a:t>
            </a:r>
            <a:r>
              <a:rPr lang="en-US" noProof="0" dirty="0" err="1"/>
              <a:t>obraz</a:t>
            </a:r>
            <a:endParaRPr lang="en-US" noProof="0" dirty="0"/>
          </a:p>
        </p:txBody>
      </p:sp>
      <p:sp>
        <p:nvSpPr>
          <p:cNvPr id="4" name="Tekst — symbol zastępczy 3"/>
          <p:cNvSpPr>
            <a:spLocks noGrp="1"/>
          </p:cNvSpPr>
          <p:nvPr>
            <p:ph type="body" sz="half" idx="2"/>
          </p:nvPr>
        </p:nvSpPr>
        <p:spPr>
          <a:xfrm>
            <a:off x="7909560" y="2999232"/>
            <a:ext cx="3657600" cy="2286000"/>
          </a:xfrm>
        </p:spPr>
        <p:txBody>
          <a:bodyPr rtlCol="0"/>
          <a:lstStyle>
            <a:lvl1pPr marL="0" indent="0" rtl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n-US" noProof="0" dirty="0" err="1"/>
              <a:t>Kliknij</a:t>
            </a:r>
            <a:r>
              <a:rPr lang="en-US" noProof="0" dirty="0"/>
              <a:t>, aby </a:t>
            </a:r>
            <a:r>
              <a:rPr lang="en-US" noProof="0" dirty="0" err="1"/>
              <a:t>edytować</a:t>
            </a:r>
            <a:r>
              <a:rPr lang="en-US" noProof="0" dirty="0"/>
              <a:t> style </a:t>
            </a:r>
            <a:r>
              <a:rPr lang="en-US" noProof="0" dirty="0" err="1"/>
              <a:t>wzorca</a:t>
            </a:r>
            <a:r>
              <a:rPr lang="en-US" noProof="0" dirty="0"/>
              <a:t> </a:t>
            </a:r>
            <a:r>
              <a:rPr lang="en-US" noProof="0" dirty="0" err="1"/>
              <a:t>tekstu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20318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3000">
              <a:schemeClr val="bg1"/>
            </a:gs>
            <a:gs pos="0">
              <a:schemeClr val="bg1">
                <a:lumMod val="100000"/>
              </a:schemeClr>
            </a:gs>
            <a:gs pos="100000">
              <a:schemeClr val="bg1">
                <a:lumMod val="95000"/>
                <a:alpha val="6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Grupa 95"/>
          <p:cNvGrpSpPr/>
          <p:nvPr userDrawn="1"/>
        </p:nvGrpSpPr>
        <p:grpSpPr bwMode="hidden">
          <a:xfrm>
            <a:off x="-1" y="-195943"/>
            <a:ext cx="12192002" cy="6858000"/>
            <a:chOff x="-1" y="0"/>
            <a:chExt cx="12192002" cy="6858000"/>
          </a:xfrm>
        </p:grpSpPr>
        <p:cxnSp>
          <p:nvCxnSpPr>
            <p:cNvPr id="97" name="Łącznik prosty 96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Łącznik prosty 97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Łącznik prosty 98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Łącznik prosty 99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Łącznik prosty 100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Łącznik prosty 101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Łącznik prosty 102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Łącznik prosty 103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Łącznik prosty 104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Łącznik prosty 105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Łącznik prosty 106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Łącznik prosty 107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Łącznik prosty 108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Łącznik prosty 109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Łącznik prosty 110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Łącznik prosty 111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3" name="Grupa 112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131" name="Łącznik prosty 130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Łącznik prosty 131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Łącznik prosty 132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Łącznik prosty 133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Łącznik prosty 134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6" name="Grupa 135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42" name="Łącznik prosty 141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Łącznik prosty 142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4" name="Łącznik prosty 143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Łącznik prosty 144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Łącznik prosty 145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37" name="Łącznik prosty 136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Łącznik prosty 137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Łącznik prosty 138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Łącznik prosty 139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Łącznik prosty 140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4" name="Grupa 113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115" name="Łącznik prosty 114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Łącznik prosty 115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Łącznik prosty 116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Łącznik prosty 117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Łącznik prosty 118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20" name="Grupa 119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26" name="Łącznik prosty 125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Łącznik prosty 126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Łącznik prosty 127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Łącznik prosty 128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Łącznik prosty 129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21" name="Łącznik prosty 120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Łącznik prosty 121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Łącznik prosty 122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Łącznik prosty 123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Łącznik prosty 124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ytuł — symbol zastępczy 1"/>
          <p:cNvSpPr>
            <a:spLocks noGrp="1"/>
          </p:cNvSpPr>
          <p:nvPr>
            <p:ph type="title"/>
          </p:nvPr>
        </p:nvSpPr>
        <p:spPr>
          <a:xfrm>
            <a:off x="1295400" y="503853"/>
            <a:ext cx="9601200" cy="11423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en-US" noProof="0" dirty="0" err="1"/>
              <a:t>Kliknij</a:t>
            </a:r>
            <a:r>
              <a:rPr lang="en-US" noProof="0" dirty="0"/>
              <a:t>, aby </a:t>
            </a:r>
            <a:r>
              <a:rPr lang="en-US" noProof="0" dirty="0" err="1"/>
              <a:t>edytować</a:t>
            </a:r>
            <a:r>
              <a:rPr lang="en-US" noProof="0" dirty="0"/>
              <a:t> </a:t>
            </a:r>
            <a:r>
              <a:rPr lang="en-US" noProof="0" dirty="0" err="1"/>
              <a:t>styl</a:t>
            </a:r>
            <a:r>
              <a:rPr lang="en-US" noProof="0" dirty="0"/>
              <a:t> </a:t>
            </a:r>
            <a:r>
              <a:rPr lang="en-US" noProof="0" dirty="0" err="1"/>
              <a:t>wzorca</a:t>
            </a:r>
            <a:r>
              <a:rPr lang="en-US" noProof="0" dirty="0"/>
              <a:t> </a:t>
            </a:r>
            <a:r>
              <a:rPr lang="en-US" noProof="0" dirty="0" err="1"/>
              <a:t>tytułu</a:t>
            </a:r>
            <a:endParaRPr lang="en-US" noProof="0" dirty="0"/>
          </a:p>
        </p:txBody>
      </p:sp>
      <p:sp>
        <p:nvSpPr>
          <p:cNvPr id="3" name="Tekst — symbol zastępczy 2"/>
          <p:cNvSpPr>
            <a:spLocks noGrp="1"/>
          </p:cNvSpPr>
          <p:nvPr>
            <p:ph type="body" idx="1"/>
          </p:nvPr>
        </p:nvSpPr>
        <p:spPr>
          <a:xfrm>
            <a:off x="1295400" y="1981201"/>
            <a:ext cx="9601200" cy="3809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n-US" noProof="0" dirty="0" err="1"/>
              <a:t>Edytuj</a:t>
            </a:r>
            <a:r>
              <a:rPr lang="en-US" noProof="0" dirty="0"/>
              <a:t> style </a:t>
            </a:r>
            <a:r>
              <a:rPr lang="en-US" noProof="0" dirty="0" err="1"/>
              <a:t>wzorca</a:t>
            </a:r>
            <a:r>
              <a:rPr lang="en-US" noProof="0" dirty="0"/>
              <a:t> </a:t>
            </a:r>
            <a:r>
              <a:rPr lang="en-US" noProof="0" dirty="0" err="1"/>
              <a:t>tekstu</a:t>
            </a:r>
            <a:endParaRPr lang="en-US" noProof="0" dirty="0"/>
          </a:p>
          <a:p>
            <a:pPr lvl="1" rtl="0"/>
            <a:r>
              <a:rPr lang="en-US" noProof="0" dirty="0" err="1"/>
              <a:t>Drugi</a:t>
            </a:r>
            <a:r>
              <a:rPr lang="en-US" noProof="0" dirty="0"/>
              <a:t> </a:t>
            </a:r>
            <a:r>
              <a:rPr lang="en-US" noProof="0" dirty="0" err="1"/>
              <a:t>poziom</a:t>
            </a:r>
            <a:endParaRPr lang="en-US" noProof="0" dirty="0"/>
          </a:p>
          <a:p>
            <a:pPr lvl="2" rtl="0"/>
            <a:r>
              <a:rPr lang="en-US" noProof="0" dirty="0" err="1"/>
              <a:t>Trzeci</a:t>
            </a:r>
            <a:r>
              <a:rPr lang="en-US" noProof="0" dirty="0"/>
              <a:t> </a:t>
            </a:r>
            <a:r>
              <a:rPr lang="en-US" noProof="0" dirty="0" err="1"/>
              <a:t>poziom</a:t>
            </a:r>
            <a:endParaRPr lang="en-US" noProof="0" dirty="0"/>
          </a:p>
          <a:p>
            <a:pPr lvl="3" rtl="0"/>
            <a:r>
              <a:rPr lang="en-US" noProof="0" dirty="0" err="1"/>
              <a:t>Czwarty</a:t>
            </a:r>
            <a:r>
              <a:rPr lang="en-US" noProof="0" dirty="0"/>
              <a:t> </a:t>
            </a:r>
            <a:r>
              <a:rPr lang="en-US" noProof="0" dirty="0" err="1"/>
              <a:t>poziom</a:t>
            </a:r>
            <a:endParaRPr lang="en-US" noProof="0" dirty="0"/>
          </a:p>
          <a:p>
            <a:pPr lvl="4" rtl="0"/>
            <a:r>
              <a:rPr lang="en-US" noProof="0" dirty="0" err="1"/>
              <a:t>Piąty</a:t>
            </a:r>
            <a:r>
              <a:rPr lang="en-US" noProof="0" dirty="0"/>
              <a:t> </a:t>
            </a:r>
            <a:r>
              <a:rPr lang="en-US" noProof="0" dirty="0" err="1"/>
              <a:t>poziom</a:t>
            </a:r>
            <a:endParaRPr lang="en-US" noProof="0" dirty="0"/>
          </a:p>
        </p:txBody>
      </p:sp>
      <p:cxnSp>
        <p:nvCxnSpPr>
          <p:cNvPr id="148" name="Łącznik prosty 147"/>
          <p:cNvCxnSpPr/>
          <p:nvPr userDrawn="1"/>
        </p:nvCxnSpPr>
        <p:spPr>
          <a:xfrm>
            <a:off x="609600" y="6172200"/>
            <a:ext cx="10972800" cy="0"/>
          </a:xfrm>
          <a:prstGeom prst="line">
            <a:avLst/>
          </a:prstGeom>
          <a:ln w="127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topka — symbol zastępczy 4"/>
          <p:cNvSpPr>
            <a:spLocks noGrp="1"/>
          </p:cNvSpPr>
          <p:nvPr>
            <p:ph type="ftr" sz="quarter" idx="3"/>
          </p:nvPr>
        </p:nvSpPr>
        <p:spPr>
          <a:xfrm>
            <a:off x="609601" y="6289679"/>
            <a:ext cx="6128030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pPr rtl="0"/>
            <a:r>
              <a:rPr lang="en-US" noProof="0" dirty="0" err="1"/>
              <a:t>Dodaj</a:t>
            </a:r>
            <a:r>
              <a:rPr lang="en-US" noProof="0" dirty="0"/>
              <a:t> </a:t>
            </a:r>
            <a:r>
              <a:rPr lang="en-US" noProof="0" dirty="0" err="1"/>
              <a:t>stopkę</a:t>
            </a:r>
            <a:endParaRPr lang="en-US" noProof="0" dirty="0"/>
          </a:p>
        </p:txBody>
      </p:sp>
      <p:sp>
        <p:nvSpPr>
          <p:cNvPr id="4" name="Data — symbol zastępczy 3"/>
          <p:cNvSpPr>
            <a:spLocks noGrp="1"/>
          </p:cNvSpPr>
          <p:nvPr>
            <p:ph type="dt" sz="half" idx="2"/>
          </p:nvPr>
        </p:nvSpPr>
        <p:spPr>
          <a:xfrm>
            <a:off x="9294042" y="6289679"/>
            <a:ext cx="965946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fld id="{7465ED12-3D75-43E0-9D6D-9FB5D68B824D}" type="datetime1">
              <a:rPr lang="en-US" smtClean="0"/>
              <a:pPr/>
              <a:t>18.01.2020</a:t>
            </a:fld>
            <a:endParaRPr lang="en-US" dirty="0"/>
          </a:p>
        </p:txBody>
      </p:sp>
      <p:sp>
        <p:nvSpPr>
          <p:cNvPr id="6" name="Numer slajdu — symbol zastępczy 5"/>
          <p:cNvSpPr>
            <a:spLocks noGrp="1"/>
          </p:cNvSpPr>
          <p:nvPr>
            <p:ph type="sldNum" sz="quarter" idx="4"/>
          </p:nvPr>
        </p:nvSpPr>
        <p:spPr>
          <a:xfrm>
            <a:off x="10665311" y="6289679"/>
            <a:ext cx="918882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pPr rtl="0"/>
            <a:fld id="{E31375A4-56A4-47D6-9801-1991572033F7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9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179388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179388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00200" indent="-179388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82880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878012" indent="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jvanelteren/boardgamegeek-reviews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en-US" dirty="0"/>
              <a:t>Board games extravaganza </a:t>
            </a:r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en-US" dirty="0" err="1"/>
              <a:t>Kornel</a:t>
            </a:r>
            <a:r>
              <a:rPr lang="en-US" dirty="0"/>
              <a:t> </a:t>
            </a:r>
            <a:r>
              <a:rPr lang="en-US" dirty="0" err="1"/>
              <a:t>Krysiak</a:t>
            </a:r>
            <a:r>
              <a:rPr lang="en-US" dirty="0"/>
              <a:t> &amp; Michał </a:t>
            </a:r>
            <a:r>
              <a:rPr lang="en-US" dirty="0" err="1"/>
              <a:t>Szłański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904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295400" y="2536116"/>
            <a:ext cx="9601200" cy="1785767"/>
          </a:xfrm>
        </p:spPr>
        <p:txBody>
          <a:bodyPr rtlCol="0">
            <a:normAutofit fontScale="90000"/>
          </a:bodyPr>
          <a:lstStyle/>
          <a:p>
            <a:r>
              <a:rPr lang="en-US" dirty="0"/>
              <a:t>It looks like there is some positive effect for games that came out max 3-4 years ago.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Also, notice the preorder hype.</a:t>
            </a:r>
          </a:p>
        </p:txBody>
      </p:sp>
      <p:sp>
        <p:nvSpPr>
          <p:cNvPr id="3" name="Tytuł 1">
            <a:extLst>
              <a:ext uri="{FF2B5EF4-FFF2-40B4-BE49-F238E27FC236}">
                <a16:creationId xmlns:a16="http://schemas.microsoft.com/office/drawing/2014/main" id="{951D093A-565D-41F1-898C-EAA89076E14C}"/>
              </a:ext>
            </a:extLst>
          </p:cNvPr>
          <p:cNvSpPr txBox="1">
            <a:spLocks/>
          </p:cNvSpPr>
          <p:nvPr/>
        </p:nvSpPr>
        <p:spPr>
          <a:xfrm>
            <a:off x="1295400" y="3920037"/>
            <a:ext cx="9601200" cy="54455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3886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rtl="0"/>
            <a:r>
              <a:rPr lang="en-US" dirty="0"/>
              <a:t>Board Game Geek is quite a „nerdy” place.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Do less complex, „party” games get lo</a:t>
            </a:r>
            <a:r>
              <a:rPr lang="pl-PL" dirty="0"/>
              <a:t>w</a:t>
            </a:r>
            <a:r>
              <a:rPr lang="en-US" dirty="0" err="1"/>
              <a:t>er</a:t>
            </a:r>
            <a:r>
              <a:rPr lang="en-US" dirty="0"/>
              <a:t> scores?</a:t>
            </a:r>
          </a:p>
        </p:txBody>
      </p:sp>
      <p:sp>
        <p:nvSpPr>
          <p:cNvPr id="3" name="Tekst — symbol zastępczy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5007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dirty="0"/>
              <a:t>Yes.</a:t>
            </a:r>
          </a:p>
        </p:txBody>
      </p:sp>
      <p:sp>
        <p:nvSpPr>
          <p:cNvPr id="6" name="Tekst — symbol zastępczy 5"/>
          <p:cNvSpPr>
            <a:spLocks noGrp="1"/>
          </p:cNvSpPr>
          <p:nvPr>
            <p:ph type="body" sz="half" idx="2"/>
          </p:nvPr>
        </p:nvSpPr>
        <p:spPr/>
        <p:txBody>
          <a:bodyPr rtlCol="0"/>
          <a:lstStyle/>
          <a:p>
            <a:pPr rtl="0"/>
            <a:r>
              <a:rPr lang="en-US" dirty="0"/>
              <a:t>Simple games are rated at around 6. </a:t>
            </a:r>
          </a:p>
          <a:p>
            <a:pPr rtl="0"/>
            <a:r>
              <a:rPr lang="en-US" dirty="0"/>
              <a:t>The complex games: at 7.5</a:t>
            </a:r>
          </a:p>
        </p:txBody>
      </p:sp>
      <p:pic>
        <p:nvPicPr>
          <p:cNvPr id="14" name="Symbol zastępczy zawartości 13" descr="Obraz zawierający tekst, mapa&#10;&#10;Opis wygenerowany automatycznie">
            <a:extLst>
              <a:ext uri="{FF2B5EF4-FFF2-40B4-BE49-F238E27FC236}">
                <a16:creationId xmlns:a16="http://schemas.microsoft.com/office/drawing/2014/main" id="{04DE1A28-6239-422B-9F1D-F904782A94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-5557" y="-1"/>
            <a:ext cx="7386071" cy="6858495"/>
          </a:xfrm>
        </p:spPr>
      </p:pic>
    </p:spTree>
    <p:extLst>
      <p:ext uri="{BB962C8B-B14F-4D97-AF65-F5344CB8AC3E}">
        <p14:creationId xmlns:p14="http://schemas.microsoft.com/office/powerpoint/2010/main" val="3391193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rtl="0"/>
            <a:r>
              <a:rPr lang="en-US" dirty="0"/>
              <a:t>How exactly is the rank calculated?</a:t>
            </a:r>
            <a:br>
              <a:rPr lang="en-US" dirty="0"/>
            </a:br>
            <a:br>
              <a:rPr lang="en-US" dirty="0"/>
            </a:br>
            <a:r>
              <a:rPr lang="en-US" dirty="0"/>
              <a:t>Does average rating and number of reviews matter?</a:t>
            </a:r>
          </a:p>
        </p:txBody>
      </p:sp>
      <p:sp>
        <p:nvSpPr>
          <p:cNvPr id="3" name="Tekst — symbol zastępczy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2977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dirty="0"/>
              <a:t>Yes, but not in a straightforward way.</a:t>
            </a:r>
          </a:p>
        </p:txBody>
      </p:sp>
      <p:sp>
        <p:nvSpPr>
          <p:cNvPr id="6" name="Tekst — symbol zastępczy 5"/>
          <p:cNvSpPr>
            <a:spLocks noGrp="1"/>
          </p:cNvSpPr>
          <p:nvPr>
            <p:ph type="body" sz="half" idx="2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pic>
        <p:nvPicPr>
          <p:cNvPr id="40" name="Obraz 39" descr="Obraz zawierający tekst, zrzut ekranu&#10;&#10;Opis wygenerowany automatycznie">
            <a:extLst>
              <a:ext uri="{FF2B5EF4-FFF2-40B4-BE49-F238E27FC236}">
                <a16:creationId xmlns:a16="http://schemas.microsoft.com/office/drawing/2014/main" id="{4EA5316C-14DA-4A73-8FFB-C094B5795C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49683"/>
            <a:ext cx="7315200" cy="3413760"/>
          </a:xfrm>
          <a:prstGeom prst="rect">
            <a:avLst/>
          </a:prstGeom>
        </p:spPr>
      </p:pic>
      <p:pic>
        <p:nvPicPr>
          <p:cNvPr id="42" name="Obraz 41" descr="Obraz zawierający zrzut ekranu&#10;&#10;Opis wygenerowany automatycznie">
            <a:extLst>
              <a:ext uri="{FF2B5EF4-FFF2-40B4-BE49-F238E27FC236}">
                <a16:creationId xmlns:a16="http://schemas.microsoft.com/office/drawing/2014/main" id="{39F3DF1C-A349-452B-A560-E9C36746D8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797"/>
            <a:ext cx="7315200" cy="3413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708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dirty="0"/>
              <a:t>First, few words on the dataset</a:t>
            </a:r>
          </a:p>
        </p:txBody>
      </p:sp>
      <p:sp>
        <p:nvSpPr>
          <p:cNvPr id="3" name="Zawartość — symbol zastępczy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rtl="0"/>
            <a:r>
              <a:rPr lang="en-US" dirty="0"/>
              <a:t>17 000 board games from Board </a:t>
            </a:r>
            <a:r>
              <a:rPr lang="en-US"/>
              <a:t>Game Geek.</a:t>
            </a:r>
            <a:endParaRPr lang="en-US" dirty="0"/>
          </a:p>
          <a:p>
            <a:pPr rtl="0"/>
            <a:r>
              <a:rPr lang="en-US" dirty="0"/>
              <a:t>All have &gt; </a:t>
            </a:r>
            <a:r>
              <a:rPr lang="en-US"/>
              <a:t>30 reviews.</a:t>
            </a:r>
            <a:endParaRPr lang="en-US" dirty="0"/>
          </a:p>
          <a:p>
            <a:pPr rtl="0"/>
            <a:r>
              <a:rPr lang="en-US" dirty="0"/>
              <a:t>Also: 13 000 000 reviews, each with a number and optionally </a:t>
            </a:r>
            <a:r>
              <a:rPr lang="en-US"/>
              <a:t>a comment.</a:t>
            </a:r>
            <a:endParaRPr lang="en-US" dirty="0"/>
          </a:p>
          <a:p>
            <a:r>
              <a:rPr lang="en-US" dirty="0"/>
              <a:t>Source: </a:t>
            </a:r>
            <a:r>
              <a:rPr lang="en-US" dirty="0">
                <a:hlinkClick r:id="rId3"/>
              </a:rPr>
              <a:t>https://www.kaggle.com/jvanelteren/boardgamegeek-reviews</a:t>
            </a:r>
            <a:endParaRPr lang="en-US" dirty="0"/>
          </a:p>
          <a:p>
            <a:r>
              <a:rPr lang="en-US" dirty="0"/>
              <a:t>Collected </a:t>
            </a:r>
            <a:r>
              <a:rPr lang="en-US"/>
              <a:t>in 2019.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4617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dirty="0"/>
              <a:t>Let’s see the data.</a:t>
            </a:r>
          </a:p>
        </p:txBody>
      </p:sp>
      <p:sp>
        <p:nvSpPr>
          <p:cNvPr id="3" name="Tekst — symbol zastępczy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2296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Obraz 10" descr="Obraz zawierający tekst&#10;&#10;Opis wygenerowany automatycznie">
            <a:extLst>
              <a:ext uri="{FF2B5EF4-FFF2-40B4-BE49-F238E27FC236}">
                <a16:creationId xmlns:a16="http://schemas.microsoft.com/office/drawing/2014/main" id="{DF5A47DF-E4E5-421C-B375-94956B9C0D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789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295400" y="3156723"/>
            <a:ext cx="9601200" cy="544554"/>
          </a:xfrm>
        </p:spPr>
        <p:txBody>
          <a:bodyPr rtlCol="0">
            <a:normAutofit/>
          </a:bodyPr>
          <a:lstStyle/>
          <a:p>
            <a:pPr rtl="0"/>
            <a:r>
              <a:rPr lang="en-US" dirty="0"/>
              <a:t>Interesting.</a:t>
            </a:r>
          </a:p>
        </p:txBody>
      </p:sp>
    </p:spTree>
    <p:extLst>
      <p:ext uri="{BB962C8B-B14F-4D97-AF65-F5344CB8AC3E}">
        <p14:creationId xmlns:p14="http://schemas.microsoft.com/office/powerpoint/2010/main" val="1072295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dirty="0"/>
              <a:t>Are there more games each year?</a:t>
            </a:r>
          </a:p>
        </p:txBody>
      </p:sp>
      <p:sp>
        <p:nvSpPr>
          <p:cNvPr id="3" name="Tekst — symbol zastępczy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9165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r>
              <a:rPr lang="en-US" dirty="0"/>
              <a:t>Definitely. </a:t>
            </a:r>
          </a:p>
        </p:txBody>
      </p:sp>
      <p:sp>
        <p:nvSpPr>
          <p:cNvPr id="6" name="Tekst — symbol zastępczy 5"/>
          <p:cNvSpPr>
            <a:spLocks noGrp="1"/>
          </p:cNvSpPr>
          <p:nvPr>
            <p:ph type="body" sz="half" idx="2"/>
          </p:nvPr>
        </p:nvSpPr>
        <p:spPr/>
        <p:txBody>
          <a:bodyPr rtlCol="0"/>
          <a:lstStyle/>
          <a:p>
            <a:r>
              <a:rPr lang="en-US" dirty="0"/>
              <a:t>Compared to 2000, the number of games published in 2019 nearly tripled.</a:t>
            </a:r>
          </a:p>
        </p:txBody>
      </p:sp>
      <p:pic>
        <p:nvPicPr>
          <p:cNvPr id="10" name="Symbol zastępczy zawartości 9" descr="Obraz zawierający tekst, mapa&#10;&#10;Opis wygenerowany automatycznie">
            <a:extLst>
              <a:ext uri="{FF2B5EF4-FFF2-40B4-BE49-F238E27FC236}">
                <a16:creationId xmlns:a16="http://schemas.microsoft.com/office/drawing/2014/main" id="{00BBAE70-E7FA-4E1F-AC8A-00E5D271B6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-81642" y="1"/>
            <a:ext cx="7385538" cy="6858000"/>
          </a:xfrm>
        </p:spPr>
      </p:pic>
    </p:spTree>
    <p:extLst>
      <p:ext uri="{BB962C8B-B14F-4D97-AF65-F5344CB8AC3E}">
        <p14:creationId xmlns:p14="http://schemas.microsoft.com/office/powerpoint/2010/main" val="4101607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dirty="0"/>
              <a:t>But, are they getting better? </a:t>
            </a:r>
          </a:p>
        </p:txBody>
      </p:sp>
      <p:sp>
        <p:nvSpPr>
          <p:cNvPr id="3" name="Tekst — symbol zastępczy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5549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Obraz 7" descr="Obraz zawierający mapa, tekst&#10;&#10;Opis wygenerowany automatycznie">
            <a:extLst>
              <a:ext uri="{FF2B5EF4-FFF2-40B4-BE49-F238E27FC236}">
                <a16:creationId xmlns:a16="http://schemas.microsoft.com/office/drawing/2014/main" id="{D5688D83-1EA1-4F7D-B7A5-B39CC198E5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611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Siatka rombowa 16x9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16308539_TF03031015.potx" id="{4D65A8BD-EAED-42A8-90ED-46FBFF649AA9}" vid="{E9D162E4-C55D-4008-B6CB-85664728A95C}"/>
    </a:ext>
  </a:extLst>
</a:theme>
</file>

<file path=ppt/theme/theme2.xml><?xml version="1.0" encoding="utf-8"?>
<a:theme xmlns:a="http://schemas.openxmlformats.org/drawingml/2006/main" name="Motyw pakietu Office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Motyw pakietu Office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Prezentacja biznesowa z siatką rombową (panoramiczna)</Template>
  <TotalTime>249</TotalTime>
  <Words>211</Words>
  <Application>Microsoft Office PowerPoint</Application>
  <PresentationFormat>Panoramiczny</PresentationFormat>
  <Paragraphs>35</Paragraphs>
  <Slides>14</Slides>
  <Notes>14</Notes>
  <HiddenSlides>0</HiddenSlides>
  <MMClips>0</MMClips>
  <ScaleCrop>false</ScaleCrop>
  <HeadingPairs>
    <vt:vector size="6" baseType="variant">
      <vt:variant>
        <vt:lpstr>Używane czcionki</vt:lpstr>
      </vt:variant>
      <vt:variant>
        <vt:i4>1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14</vt:i4>
      </vt:variant>
    </vt:vector>
  </HeadingPairs>
  <TitlesOfParts>
    <vt:vector size="16" baseType="lpstr">
      <vt:lpstr>Arial</vt:lpstr>
      <vt:lpstr>Siatka rombowa 16x9</vt:lpstr>
      <vt:lpstr>Board games extravaganza </vt:lpstr>
      <vt:lpstr>First, few words on the dataset</vt:lpstr>
      <vt:lpstr>Let’s see the data.</vt:lpstr>
      <vt:lpstr>Prezentacja programu PowerPoint</vt:lpstr>
      <vt:lpstr>Interesting.</vt:lpstr>
      <vt:lpstr>Are there more games each year?</vt:lpstr>
      <vt:lpstr>Definitely. </vt:lpstr>
      <vt:lpstr>But, are they getting better? </vt:lpstr>
      <vt:lpstr>Prezentacja programu PowerPoint</vt:lpstr>
      <vt:lpstr>It looks like there is some positive effect for games that came out max 3-4 years ago.  Also, notice the preorder hype.</vt:lpstr>
      <vt:lpstr>Board Game Geek is quite a „nerdy” place.  Do less complex, „party” games get lower scores?</vt:lpstr>
      <vt:lpstr>Yes.</vt:lpstr>
      <vt:lpstr>How exactly is the rank calculated?  Does average rating and number of reviews matter?</vt:lpstr>
      <vt:lpstr>Yes, but not in a straightforward way.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Board games extravaganza</dc:title>
  <dc:creator>michał szałański</dc:creator>
  <cp:lastModifiedBy>michał szałański</cp:lastModifiedBy>
  <cp:revision>16</cp:revision>
  <dcterms:created xsi:type="dcterms:W3CDTF">2020-01-18T20:59:49Z</dcterms:created>
  <dcterms:modified xsi:type="dcterms:W3CDTF">2020-01-19T01:09:12Z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InternalTags">
    <vt:lpwstr/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